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82" r:id="rId3"/>
    <p:sldId id="280" r:id="rId4"/>
    <p:sldId id="283" r:id="rId5"/>
    <p:sldId id="284" r:id="rId6"/>
    <p:sldId id="270" r:id="rId7"/>
    <p:sldId id="281" r:id="rId8"/>
    <p:sldId id="285" r:id="rId9"/>
    <p:sldId id="286" r:id="rId10"/>
    <p:sldId id="288" r:id="rId11"/>
    <p:sldId id="289" r:id="rId12"/>
    <p:sldId id="290" r:id="rId13"/>
    <p:sldId id="287" r:id="rId14"/>
    <p:sldId id="291" r:id="rId15"/>
    <p:sldId id="293" r:id="rId16"/>
    <p:sldId id="314" r:id="rId17"/>
    <p:sldId id="315" r:id="rId18"/>
  </p:sldIdLst>
  <p:sldSz cx="9144000" cy="6858000" type="screen4x3"/>
  <p:notesSz cx="6858000" cy="9144000"/>
  <p:embeddedFontLst>
    <p:embeddedFont>
      <p:font typeface="Roboto Mono" panose="020B0604020202020204" charset="0"/>
      <p:regular r:id="rId20"/>
      <p:bold r:id="rId21"/>
      <p:italic r:id="rId22"/>
      <p:boldItalic r:id="rId23"/>
    </p:embeddedFont>
    <p:embeddedFont>
      <p:font typeface="Franklin Gothic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 Condensed" panose="020B0604020202020204" charset="0"/>
      <p:regular r:id="rId32"/>
      <p:bold r:id="rId33"/>
      <p:italic r:id="rId34"/>
      <p:boldItalic r:id="rId35"/>
    </p:embeddedFont>
    <p:embeddedFont>
      <p:font typeface="Bebas Neue" panose="020B0604020202020204" charset="0"/>
      <p:regular r:id="rId36"/>
    </p:embeddedFont>
    <p:embeddedFont>
      <p:font typeface="Arial Unicode MS" panose="020B0604020202020204" pitchFamily="34" charset="-128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08"/>
  </p:normalViewPr>
  <p:slideViewPr>
    <p:cSldViewPr snapToGrid="0" snapToObjects="1">
      <p:cViewPr varScale="1">
        <p:scale>
          <a:sx n="111" d="100"/>
          <a:sy n="111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0CC19-C26A-482E-B685-FA447F4533C5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2" csCatId="colorful" phldr="1"/>
      <dgm:spPr/>
    </dgm:pt>
    <dgm:pt modelId="{6A49A088-2196-4E19-892D-26793831E453}">
      <dgm:prSet phldrT="[Texto]" custT="1"/>
      <dgm:spPr/>
      <dgm:t>
        <a:bodyPr/>
        <a:lstStyle/>
        <a:p>
          <a:r>
            <a:rPr lang="es-ES"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Sketch</a:t>
          </a:r>
        </a:p>
      </dgm:t>
    </dgm:pt>
    <dgm:pt modelId="{179394A7-FA74-4294-B301-3CDF8B14DD08}" type="parTrans" cxnId="{2AA37CAE-CD14-44C4-BA19-137AD5520EB3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2DC5D8-2069-4A85-ACD4-454C0F4B523D}" type="sibTrans" cxnId="{2AA37CAE-CD14-44C4-BA19-137AD5520EB3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BB0398-F082-4B49-A994-0A90E0ECC689}">
      <dgm:prSet phldrT="[Texto]" custT="1"/>
      <dgm:spPr/>
      <dgm:t>
        <a:bodyPr/>
        <a:lstStyle/>
        <a:p>
          <a:r>
            <a:rPr lang="es-ES" sz="1800" dirty="0" err="1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Wireframe</a:t>
          </a:r>
          <a:endParaRPr lang="es-ES" sz="18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A496E2-347A-448E-8C3F-F6861476E827}" type="parTrans" cxnId="{927A2DF6-BB17-499C-B70C-938D8E499040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9239CD-9275-4DE9-A8A0-EE40D38B96B7}" type="sibTrans" cxnId="{927A2DF6-BB17-499C-B70C-938D8E499040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4187BE9-6BB8-4C9C-8DC4-E01DC40D2C86}">
      <dgm:prSet phldrT="[Texto]" custT="1"/>
      <dgm:spPr/>
      <dgm:t>
        <a:bodyPr/>
        <a:lstStyle/>
        <a:p>
          <a:r>
            <a:rPr lang="es-ES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Mockup</a:t>
          </a:r>
        </a:p>
      </dgm:t>
    </dgm:pt>
    <dgm:pt modelId="{74249197-4B94-4E3A-9960-D52ABDB131D9}" type="parTrans" cxnId="{9F2BA0E8-84BE-46AC-8B07-18292610A17E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F3F972-40F8-4A38-9DC8-80423E08FC14}" type="sibTrans" cxnId="{9F2BA0E8-84BE-46AC-8B07-18292610A17E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33F92B6-9220-481F-B5F9-17F289B0578C}">
      <dgm:prSet phldrT="[Texto]" custT="1"/>
      <dgm:spPr/>
      <dgm:t>
        <a:bodyPr/>
        <a:lstStyle/>
        <a:p>
          <a:r>
            <a:rPr lang="es-ES" sz="18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Prototipo</a:t>
          </a:r>
        </a:p>
      </dgm:t>
    </dgm:pt>
    <dgm:pt modelId="{E69CD44B-7F04-47AD-AD90-7FF1B8D49AF3}" type="parTrans" cxnId="{E35C224F-4209-4676-AD12-E6975D942B07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4585BD-2CBA-4F79-8D91-9D3E05CAF22B}" type="sibTrans" cxnId="{E35C224F-4209-4676-AD12-E6975D942B07}">
      <dgm:prSet/>
      <dgm:spPr/>
      <dgm:t>
        <a:bodyPr/>
        <a:lstStyle/>
        <a:p>
          <a:endParaRPr lang="es-ES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3A4EF9-D4B8-614E-98B1-E95D7EBCB4DC}">
      <dgm:prSet phldrT="[Texto]" custT="1"/>
      <dgm:spPr/>
      <dgm:t>
        <a:bodyPr/>
        <a:lstStyle/>
        <a:p>
          <a:pPr algn="ctr">
            <a:buNone/>
          </a:pPr>
          <a:r>
            <a:rPr lang="es-ES"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Arquitectura de la Información</a:t>
          </a:r>
        </a:p>
      </dgm:t>
    </dgm:pt>
    <dgm:pt modelId="{2554455D-88EA-A84F-995A-DC595294C7B7}" type="parTrans" cxnId="{1DE4BBDC-12ED-D740-85C7-993031D8162E}">
      <dgm:prSet/>
      <dgm:spPr/>
      <dgm:t>
        <a:bodyPr/>
        <a:lstStyle/>
        <a:p>
          <a:endParaRPr lang="es-ES"/>
        </a:p>
      </dgm:t>
    </dgm:pt>
    <dgm:pt modelId="{394B6BB6-3AC8-6549-BFE3-1572BDD53BAB}" type="sibTrans" cxnId="{1DE4BBDC-12ED-D740-85C7-993031D8162E}">
      <dgm:prSet/>
      <dgm:spPr/>
      <dgm:t>
        <a:bodyPr/>
        <a:lstStyle/>
        <a:p>
          <a:endParaRPr lang="es-ES"/>
        </a:p>
      </dgm:t>
    </dgm:pt>
    <dgm:pt modelId="{A77C987B-D725-7349-BACC-5D7B15EC627B}">
      <dgm:prSet phldrT="[Texto]" custT="1"/>
      <dgm:spPr/>
      <dgm:t>
        <a:bodyPr/>
        <a:lstStyle/>
        <a:p>
          <a:pPr algn="ctr">
            <a:buNone/>
          </a:pPr>
          <a:r>
            <a:rPr lang="es-ES" sz="1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Arquitectura de la Información</a:t>
          </a:r>
        </a:p>
      </dgm:t>
    </dgm:pt>
    <dgm:pt modelId="{23B2B434-61DA-C74F-8D8B-4D08A1D467DD}" type="parTrans" cxnId="{0296D793-75EE-FB4D-B910-20F4FE050E40}">
      <dgm:prSet/>
      <dgm:spPr/>
      <dgm:t>
        <a:bodyPr/>
        <a:lstStyle/>
        <a:p>
          <a:endParaRPr lang="es-ES"/>
        </a:p>
      </dgm:t>
    </dgm:pt>
    <dgm:pt modelId="{2BD3D195-A40A-4144-A332-1740327FBF03}" type="sibTrans" cxnId="{0296D793-75EE-FB4D-B910-20F4FE050E40}">
      <dgm:prSet/>
      <dgm:spPr/>
      <dgm:t>
        <a:bodyPr/>
        <a:lstStyle/>
        <a:p>
          <a:endParaRPr lang="es-ES"/>
        </a:p>
      </dgm:t>
    </dgm:pt>
    <dgm:pt modelId="{CC003EB3-126D-5B43-B8C1-27E1AAE56921}">
      <dgm:prSet phldrT="[Texto]" custT="1"/>
      <dgm:spPr/>
      <dgm:t>
        <a:bodyPr/>
        <a:lstStyle/>
        <a:p>
          <a:pPr algn="ctr">
            <a:buNone/>
          </a:pPr>
          <a:r>
            <a:rPr lang="es-ES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Diseño Visual</a:t>
          </a:r>
        </a:p>
      </dgm:t>
    </dgm:pt>
    <dgm:pt modelId="{912ACAE9-87D3-654F-83BE-FCC2F644F865}" type="parTrans" cxnId="{1DC7E082-EAE6-BC45-9267-F4DEA179A421}">
      <dgm:prSet/>
      <dgm:spPr/>
      <dgm:t>
        <a:bodyPr/>
        <a:lstStyle/>
        <a:p>
          <a:endParaRPr lang="es-ES"/>
        </a:p>
      </dgm:t>
    </dgm:pt>
    <dgm:pt modelId="{BF36E76E-49FD-BF4A-A865-C477DBB04C38}" type="sibTrans" cxnId="{1DC7E082-EAE6-BC45-9267-F4DEA179A421}">
      <dgm:prSet/>
      <dgm:spPr/>
      <dgm:t>
        <a:bodyPr/>
        <a:lstStyle/>
        <a:p>
          <a:endParaRPr lang="es-ES"/>
        </a:p>
      </dgm:t>
    </dgm:pt>
    <dgm:pt modelId="{49E542BA-37C7-8045-8E6C-9A7E9F4C02DD}">
      <dgm:prSet phldrT="[Texto]" custT="1"/>
      <dgm:spPr/>
      <dgm:t>
        <a:bodyPr/>
        <a:lstStyle/>
        <a:p>
          <a:pPr algn="ctr">
            <a:buNone/>
          </a:pPr>
          <a:r>
            <a:rPr lang="es-ES" sz="18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Funcionalidad</a:t>
          </a:r>
        </a:p>
      </dgm:t>
    </dgm:pt>
    <dgm:pt modelId="{C02ADBF9-FB25-B645-A406-CF4BE7E02E97}" type="parTrans" cxnId="{959CA150-892F-F645-BFEA-FB64D63FBA96}">
      <dgm:prSet/>
      <dgm:spPr/>
      <dgm:t>
        <a:bodyPr/>
        <a:lstStyle/>
        <a:p>
          <a:endParaRPr lang="es-ES"/>
        </a:p>
      </dgm:t>
    </dgm:pt>
    <dgm:pt modelId="{32199189-F849-434F-960B-152A788C0023}" type="sibTrans" cxnId="{959CA150-892F-F645-BFEA-FB64D63FBA96}">
      <dgm:prSet/>
      <dgm:spPr/>
      <dgm:t>
        <a:bodyPr/>
        <a:lstStyle/>
        <a:p>
          <a:endParaRPr lang="es-ES"/>
        </a:p>
      </dgm:t>
    </dgm:pt>
    <dgm:pt modelId="{6A6379E3-E5E7-4D30-8DAF-4B1035875BEC}" type="pres">
      <dgm:prSet presAssocID="{0B50CC19-C26A-482E-B685-FA447F4533C5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8988FAF-19E1-4E66-9034-9B1C35AD6EB1}" type="pres">
      <dgm:prSet presAssocID="{6A49A088-2196-4E19-892D-26793831E453}" presName="Accent1" presStyleCnt="0"/>
      <dgm:spPr/>
    </dgm:pt>
    <dgm:pt modelId="{4AD4A87B-326A-4502-9C62-06C5036E9AC1}" type="pres">
      <dgm:prSet presAssocID="{6A49A088-2196-4E19-892D-26793831E453}" presName="Accent" presStyleLbl="node1" presStyleIdx="0" presStyleCnt="4"/>
      <dgm:spPr>
        <a:solidFill>
          <a:schemeClr val="accent1"/>
        </a:solidFill>
      </dgm:spPr>
    </dgm:pt>
    <dgm:pt modelId="{546377A8-9E57-8543-A8CF-62B5B7AE9E70}" type="pres">
      <dgm:prSet presAssocID="{6A49A088-2196-4E19-892D-26793831E453}" presName="Child1" presStyleLbl="revTx" presStyleIdx="0" presStyleCnt="8" custScaleX="162881" custLinFactNeighborX="213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FAD624F-A975-4DBA-92EA-48ACF45A5C91}" type="pres">
      <dgm:prSet presAssocID="{6A49A088-2196-4E19-892D-26793831E453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546937E-031B-F64F-B418-C5835CE71693}" type="pres">
      <dgm:prSet presAssocID="{06BB0398-F082-4B49-A994-0A90E0ECC689}" presName="Accent2" presStyleCnt="0"/>
      <dgm:spPr/>
    </dgm:pt>
    <dgm:pt modelId="{9E57A049-1AE1-4737-91FD-127C276E55B7}" type="pres">
      <dgm:prSet presAssocID="{06BB0398-F082-4B49-A994-0A90E0ECC689}" presName="Accent" presStyleLbl="node1" presStyleIdx="1" presStyleCnt="4"/>
      <dgm:spPr>
        <a:solidFill>
          <a:schemeClr val="accent2"/>
        </a:solidFill>
      </dgm:spPr>
    </dgm:pt>
    <dgm:pt modelId="{D3E34AAD-2EA7-064F-AD14-65F0985FFFD4}" type="pres">
      <dgm:prSet presAssocID="{06BB0398-F082-4B49-A994-0A90E0ECC689}" presName="Child2" presStyleLbl="revTx" presStyleIdx="2" presStyleCnt="8" custAng="0" custScaleX="202207" custLinFactNeighborX="168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7E4E94A-0319-9B41-9DAB-162E8EF71EB1}" type="pres">
      <dgm:prSet presAssocID="{06BB0398-F082-4B49-A994-0A90E0ECC689}" presName="Parent2" presStyleLbl="revTx" presStyleIdx="3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57367E8-BFDA-B947-893F-65E5B35C949C}" type="pres">
      <dgm:prSet presAssocID="{14187BE9-6BB8-4C9C-8DC4-E01DC40D2C86}" presName="Accent3" presStyleCnt="0"/>
      <dgm:spPr/>
    </dgm:pt>
    <dgm:pt modelId="{D445E4BF-B4BB-4E60-965B-BEF2A848E62E}" type="pres">
      <dgm:prSet presAssocID="{14187BE9-6BB8-4C9C-8DC4-E01DC40D2C86}" presName="Accent" presStyleLbl="node1" presStyleIdx="2" presStyleCnt="4"/>
      <dgm:spPr>
        <a:solidFill>
          <a:schemeClr val="accent4"/>
        </a:solidFill>
      </dgm:spPr>
    </dgm:pt>
    <dgm:pt modelId="{81241000-7E33-4445-BB7B-3B3489F446FE}" type="pres">
      <dgm:prSet presAssocID="{14187BE9-6BB8-4C9C-8DC4-E01DC40D2C86}" presName="Child3" presStyleLbl="revTx" presStyleIdx="4" presStyleCnt="8" custScaleX="174076" custLinFactNeighborX="12372" custLinFactNeighborY="-16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A54138C-DBAE-AE46-B9F9-6004BF49CB4F}" type="pres">
      <dgm:prSet presAssocID="{14187BE9-6BB8-4C9C-8DC4-E01DC40D2C86}" presName="Parent3" presStyleLbl="revTx" presStyleIdx="5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9C69318-31BC-8A4F-AD50-96B8D0AED985}" type="pres">
      <dgm:prSet presAssocID="{B33F92B6-9220-481F-B5F9-17F289B0578C}" presName="Accent4" presStyleCnt="0"/>
      <dgm:spPr/>
    </dgm:pt>
    <dgm:pt modelId="{89094CE7-DD28-4FB9-AD98-0B4C88CCD8B6}" type="pres">
      <dgm:prSet presAssocID="{B33F92B6-9220-481F-B5F9-17F289B0578C}" presName="Accent" presStyleLbl="node1" presStyleIdx="3" presStyleCnt="4"/>
      <dgm:spPr/>
    </dgm:pt>
    <dgm:pt modelId="{8360881A-D3D2-3142-A4D3-50096034E822}" type="pres">
      <dgm:prSet presAssocID="{B33F92B6-9220-481F-B5F9-17F289B0578C}" presName="Child4" presStyleLbl="revTx" presStyleIdx="6" presStyleCnt="8" custScaleX="150470" custLinFactNeighborX="2024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D1AF291-D708-594D-84A8-2E7BA956E08B}" type="pres">
      <dgm:prSet presAssocID="{B33F92B6-9220-481F-B5F9-17F289B0578C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0296D793-75EE-FB4D-B910-20F4FE050E40}" srcId="{06BB0398-F082-4B49-A994-0A90E0ECC689}" destId="{A77C987B-D725-7349-BACC-5D7B15EC627B}" srcOrd="0" destOrd="0" parTransId="{23B2B434-61DA-C74F-8D8B-4D08A1D467DD}" sibTransId="{2BD3D195-A40A-4144-A332-1740327FBF03}"/>
    <dgm:cxn modelId="{B1F8FAEF-0A2B-AF40-94D9-73A07EF2D053}" type="presOf" srcId="{49E542BA-37C7-8045-8E6C-9A7E9F4C02DD}" destId="{8360881A-D3D2-3142-A4D3-50096034E822}" srcOrd="0" destOrd="0" presId="urn:microsoft.com/office/officeart/2009/layout/CircleArrowProcess"/>
    <dgm:cxn modelId="{959CA150-892F-F645-BFEA-FB64D63FBA96}" srcId="{B33F92B6-9220-481F-B5F9-17F289B0578C}" destId="{49E542BA-37C7-8045-8E6C-9A7E9F4C02DD}" srcOrd="0" destOrd="0" parTransId="{C02ADBF9-FB25-B645-A406-CF4BE7E02E97}" sibTransId="{32199189-F849-434F-960B-152A788C0023}"/>
    <dgm:cxn modelId="{1DE4BBDC-12ED-D740-85C7-993031D8162E}" srcId="{6A49A088-2196-4E19-892D-26793831E453}" destId="{A83A4EF9-D4B8-614E-98B1-E95D7EBCB4DC}" srcOrd="0" destOrd="0" parTransId="{2554455D-88EA-A84F-995A-DC595294C7B7}" sibTransId="{394B6BB6-3AC8-6549-BFE3-1572BDD53BAB}"/>
    <dgm:cxn modelId="{83984F07-F6F7-DF4F-9C90-0234E9FF36BB}" type="presOf" srcId="{06BB0398-F082-4B49-A994-0A90E0ECC689}" destId="{87E4E94A-0319-9B41-9DAB-162E8EF71EB1}" srcOrd="0" destOrd="0" presId="urn:microsoft.com/office/officeart/2009/layout/CircleArrowProcess"/>
    <dgm:cxn modelId="{3EEA94D5-6AF9-F941-9A30-808D17E80C34}" type="presOf" srcId="{14187BE9-6BB8-4C9C-8DC4-E01DC40D2C86}" destId="{8A54138C-DBAE-AE46-B9F9-6004BF49CB4F}" srcOrd="0" destOrd="0" presId="urn:microsoft.com/office/officeart/2009/layout/CircleArrowProcess"/>
    <dgm:cxn modelId="{28CBBCC9-9518-4982-A498-27C13A0621C2}" type="presOf" srcId="{6A49A088-2196-4E19-892D-26793831E453}" destId="{1FAD624F-A975-4DBA-92EA-48ACF45A5C91}" srcOrd="0" destOrd="0" presId="urn:microsoft.com/office/officeart/2009/layout/CircleArrowProcess"/>
    <dgm:cxn modelId="{9F2BA0E8-84BE-46AC-8B07-18292610A17E}" srcId="{0B50CC19-C26A-482E-B685-FA447F4533C5}" destId="{14187BE9-6BB8-4C9C-8DC4-E01DC40D2C86}" srcOrd="2" destOrd="0" parTransId="{74249197-4B94-4E3A-9960-D52ABDB131D9}" sibTransId="{BBF3F972-40F8-4A38-9DC8-80423E08FC14}"/>
    <dgm:cxn modelId="{74A97A7E-0421-6141-BE95-55C9D87B40F5}" type="presOf" srcId="{A83A4EF9-D4B8-614E-98B1-E95D7EBCB4DC}" destId="{546377A8-9E57-8543-A8CF-62B5B7AE9E70}" srcOrd="0" destOrd="0" presId="urn:microsoft.com/office/officeart/2009/layout/CircleArrowProcess"/>
    <dgm:cxn modelId="{4F4BC6BF-50E6-EB40-87EB-50D785CDF5BF}" type="presOf" srcId="{B33F92B6-9220-481F-B5F9-17F289B0578C}" destId="{6D1AF291-D708-594D-84A8-2E7BA956E08B}" srcOrd="0" destOrd="0" presId="urn:microsoft.com/office/officeart/2009/layout/CircleArrowProcess"/>
    <dgm:cxn modelId="{E35C224F-4209-4676-AD12-E6975D942B07}" srcId="{0B50CC19-C26A-482E-B685-FA447F4533C5}" destId="{B33F92B6-9220-481F-B5F9-17F289B0578C}" srcOrd="3" destOrd="0" parTransId="{E69CD44B-7F04-47AD-AD90-7FF1B8D49AF3}" sibTransId="{F84585BD-2CBA-4F79-8D91-9D3E05CAF22B}"/>
    <dgm:cxn modelId="{2AA37CAE-CD14-44C4-BA19-137AD5520EB3}" srcId="{0B50CC19-C26A-482E-B685-FA447F4533C5}" destId="{6A49A088-2196-4E19-892D-26793831E453}" srcOrd="0" destOrd="0" parTransId="{179394A7-FA74-4294-B301-3CDF8B14DD08}" sibTransId="{FF2DC5D8-2069-4A85-ACD4-454C0F4B523D}"/>
    <dgm:cxn modelId="{F55EC97A-4CF9-BE47-A135-037EE10A0B8F}" type="presOf" srcId="{CC003EB3-126D-5B43-B8C1-27E1AAE56921}" destId="{81241000-7E33-4445-BB7B-3B3489F446FE}" srcOrd="0" destOrd="0" presId="urn:microsoft.com/office/officeart/2009/layout/CircleArrowProcess"/>
    <dgm:cxn modelId="{1DC7E082-EAE6-BC45-9267-F4DEA179A421}" srcId="{14187BE9-6BB8-4C9C-8DC4-E01DC40D2C86}" destId="{CC003EB3-126D-5B43-B8C1-27E1AAE56921}" srcOrd="0" destOrd="0" parTransId="{912ACAE9-87D3-654F-83BE-FCC2F644F865}" sibTransId="{BF36E76E-49FD-BF4A-A865-C477DBB04C38}"/>
    <dgm:cxn modelId="{927A2DF6-BB17-499C-B70C-938D8E499040}" srcId="{0B50CC19-C26A-482E-B685-FA447F4533C5}" destId="{06BB0398-F082-4B49-A994-0A90E0ECC689}" srcOrd="1" destOrd="0" parTransId="{82A496E2-347A-448E-8C3F-F6861476E827}" sibTransId="{F79239CD-9275-4DE9-A8A0-EE40D38B96B7}"/>
    <dgm:cxn modelId="{D15BBAAA-1CD4-4BFE-BEC7-F618AB1F350E}" type="presOf" srcId="{0B50CC19-C26A-482E-B685-FA447F4533C5}" destId="{6A6379E3-E5E7-4D30-8DAF-4B1035875BEC}" srcOrd="0" destOrd="0" presId="urn:microsoft.com/office/officeart/2009/layout/CircleArrowProcess"/>
    <dgm:cxn modelId="{98B23301-C4E8-634E-ABBB-E3EB76271305}" type="presOf" srcId="{A77C987B-D725-7349-BACC-5D7B15EC627B}" destId="{D3E34AAD-2EA7-064F-AD14-65F0985FFFD4}" srcOrd="0" destOrd="0" presId="urn:microsoft.com/office/officeart/2009/layout/CircleArrowProcess"/>
    <dgm:cxn modelId="{D9CA3208-42C0-4C08-845A-7FCE1DAC71E0}" type="presParOf" srcId="{6A6379E3-E5E7-4D30-8DAF-4B1035875BEC}" destId="{D8988FAF-19E1-4E66-9034-9B1C35AD6EB1}" srcOrd="0" destOrd="0" presId="urn:microsoft.com/office/officeart/2009/layout/CircleArrowProcess"/>
    <dgm:cxn modelId="{2D440922-EC85-47BF-B19F-0D8CA0ED302D}" type="presParOf" srcId="{D8988FAF-19E1-4E66-9034-9B1C35AD6EB1}" destId="{4AD4A87B-326A-4502-9C62-06C5036E9AC1}" srcOrd="0" destOrd="0" presId="urn:microsoft.com/office/officeart/2009/layout/CircleArrowProcess"/>
    <dgm:cxn modelId="{C361CD5A-6724-274D-8A17-29B9098C8C8B}" type="presParOf" srcId="{6A6379E3-E5E7-4D30-8DAF-4B1035875BEC}" destId="{546377A8-9E57-8543-A8CF-62B5B7AE9E70}" srcOrd="1" destOrd="0" presId="urn:microsoft.com/office/officeart/2009/layout/CircleArrowProcess"/>
    <dgm:cxn modelId="{CEE3EE72-3DEC-4F3F-A411-1100271CD0A2}" type="presParOf" srcId="{6A6379E3-E5E7-4D30-8DAF-4B1035875BEC}" destId="{1FAD624F-A975-4DBA-92EA-48ACF45A5C91}" srcOrd="2" destOrd="0" presId="urn:microsoft.com/office/officeart/2009/layout/CircleArrowProcess"/>
    <dgm:cxn modelId="{E18298CB-A202-E643-B758-C16BEE384987}" type="presParOf" srcId="{6A6379E3-E5E7-4D30-8DAF-4B1035875BEC}" destId="{3546937E-031B-F64F-B418-C5835CE71693}" srcOrd="3" destOrd="0" presId="urn:microsoft.com/office/officeart/2009/layout/CircleArrowProcess"/>
    <dgm:cxn modelId="{B4F97591-48CF-694B-A399-25A2F6C0FD51}" type="presParOf" srcId="{3546937E-031B-F64F-B418-C5835CE71693}" destId="{9E57A049-1AE1-4737-91FD-127C276E55B7}" srcOrd="0" destOrd="0" presId="urn:microsoft.com/office/officeart/2009/layout/CircleArrowProcess"/>
    <dgm:cxn modelId="{AC28BA97-6866-6A48-AA1A-A2064CABF01C}" type="presParOf" srcId="{6A6379E3-E5E7-4D30-8DAF-4B1035875BEC}" destId="{D3E34AAD-2EA7-064F-AD14-65F0985FFFD4}" srcOrd="4" destOrd="0" presId="urn:microsoft.com/office/officeart/2009/layout/CircleArrowProcess"/>
    <dgm:cxn modelId="{027AA7E1-BC2B-D747-897C-76D3D535E6A7}" type="presParOf" srcId="{6A6379E3-E5E7-4D30-8DAF-4B1035875BEC}" destId="{87E4E94A-0319-9B41-9DAB-162E8EF71EB1}" srcOrd="5" destOrd="0" presId="urn:microsoft.com/office/officeart/2009/layout/CircleArrowProcess"/>
    <dgm:cxn modelId="{09BCA5A0-5AEA-B141-BBBD-3ADD73EAF921}" type="presParOf" srcId="{6A6379E3-E5E7-4D30-8DAF-4B1035875BEC}" destId="{057367E8-BFDA-B947-893F-65E5B35C949C}" srcOrd="6" destOrd="0" presId="urn:microsoft.com/office/officeart/2009/layout/CircleArrowProcess"/>
    <dgm:cxn modelId="{B016E66E-7CA3-7A45-83AC-B7E4E54347AA}" type="presParOf" srcId="{057367E8-BFDA-B947-893F-65E5B35C949C}" destId="{D445E4BF-B4BB-4E60-965B-BEF2A848E62E}" srcOrd="0" destOrd="0" presId="urn:microsoft.com/office/officeart/2009/layout/CircleArrowProcess"/>
    <dgm:cxn modelId="{D9A01146-FDCF-B849-976D-CD388D3BDEA4}" type="presParOf" srcId="{6A6379E3-E5E7-4D30-8DAF-4B1035875BEC}" destId="{81241000-7E33-4445-BB7B-3B3489F446FE}" srcOrd="7" destOrd="0" presId="urn:microsoft.com/office/officeart/2009/layout/CircleArrowProcess"/>
    <dgm:cxn modelId="{E783B57C-0F07-6D46-93F5-CF32F7611E1C}" type="presParOf" srcId="{6A6379E3-E5E7-4D30-8DAF-4B1035875BEC}" destId="{8A54138C-DBAE-AE46-B9F9-6004BF49CB4F}" srcOrd="8" destOrd="0" presId="urn:microsoft.com/office/officeart/2009/layout/CircleArrowProcess"/>
    <dgm:cxn modelId="{71A4C72F-E20C-B54D-81CE-3B19E3D64C53}" type="presParOf" srcId="{6A6379E3-E5E7-4D30-8DAF-4B1035875BEC}" destId="{E9C69318-31BC-8A4F-AD50-96B8D0AED985}" srcOrd="9" destOrd="0" presId="urn:microsoft.com/office/officeart/2009/layout/CircleArrowProcess"/>
    <dgm:cxn modelId="{6A89345C-A2D5-8542-AA32-74F2A3E8EE5F}" type="presParOf" srcId="{E9C69318-31BC-8A4F-AD50-96B8D0AED985}" destId="{89094CE7-DD28-4FB9-AD98-0B4C88CCD8B6}" srcOrd="0" destOrd="0" presId="urn:microsoft.com/office/officeart/2009/layout/CircleArrowProcess"/>
    <dgm:cxn modelId="{02853211-0D19-9646-8F41-5B32C5425AC4}" type="presParOf" srcId="{6A6379E3-E5E7-4D30-8DAF-4B1035875BEC}" destId="{8360881A-D3D2-3142-A4D3-50096034E822}" srcOrd="10" destOrd="0" presId="urn:microsoft.com/office/officeart/2009/layout/CircleArrowProcess"/>
    <dgm:cxn modelId="{F0736CC8-F787-5A46-9403-8D251479C8FF}" type="presParOf" srcId="{6A6379E3-E5E7-4D30-8DAF-4B1035875BEC}" destId="{6D1AF291-D708-594D-84A8-2E7BA956E08B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AEDD13-90FE-499D-9313-185E94F9B1FB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ES"/>
        </a:p>
      </dgm:t>
    </dgm:pt>
    <dgm:pt modelId="{E78214D6-8AF5-442E-B766-A8DB1FC1EC01}">
      <dgm:prSet phldrT="[Texto]"/>
      <dgm:spPr/>
      <dgm:t>
        <a:bodyPr/>
        <a:lstStyle/>
        <a:p>
          <a:r>
            <a:rPr lang="es-MX" b="1" i="0" dirty="0">
              <a:latin typeface="Calibri" panose="020F0502020204030204" pitchFamily="34" charset="0"/>
              <a:cs typeface="Calibri" panose="020F0502020204030204" pitchFamily="34" charset="0"/>
            </a:rPr>
            <a:t>Rápidos y baratos de crear: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BA70E5-4529-443F-B1E3-E66869F53069}" type="parTrans" cxnId="{F9BA5078-ECB8-4E16-A7D6-A0F0F7B58AC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AF48D1-2F7F-4275-8F27-5874CF578DB0}" type="sibTrans" cxnId="{F9BA5078-ECB8-4E16-A7D6-A0F0F7B58AC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40FAC6-DFA5-406B-B7C0-47C6A17E88B6}">
      <dgm:prSet/>
      <dgm:spPr/>
      <dgm:t>
        <a:bodyPr/>
        <a:lstStyle/>
        <a:p>
          <a:r>
            <a:rPr lang="es-MX" b="1" i="0" dirty="0">
              <a:latin typeface="Calibri" panose="020F0502020204030204" pitchFamily="34" charset="0"/>
              <a:cs typeface="Calibri" panose="020F0502020204030204" pitchFamily="34" charset="0"/>
            </a:rPr>
            <a:t>Detectar y corregir los problemas antes: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</a:p>
      </dgm:t>
    </dgm:pt>
    <dgm:pt modelId="{CF821E9F-6FA7-4D01-9C9D-F0120ECCDFB3}" type="parTrans" cxnId="{F598493E-FC00-4F95-A25D-F40EE4DA4D03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B29C442-86A3-4CB7-B241-F86618E7C9B7}" type="sibTrans" cxnId="{F598493E-FC00-4F95-A25D-F40EE4DA4D03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A13EDE-986F-488F-98E3-8B53A91CAF47}">
      <dgm:prSet/>
      <dgm:spPr/>
      <dgm:t>
        <a:bodyPr/>
        <a:lstStyle/>
        <a:p>
          <a:r>
            <a:rPr lang="es-MX" b="1" i="0" dirty="0">
              <a:latin typeface="Calibri" panose="020F0502020204030204" pitchFamily="34" charset="0"/>
              <a:cs typeface="Calibri" panose="020F0502020204030204" pitchFamily="34" charset="0"/>
            </a:rPr>
            <a:t>Mejoras sencillas: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</a:p>
      </dgm:t>
    </dgm:pt>
    <dgm:pt modelId="{E038B279-82B1-43F3-BB02-878B269A630C}" type="parTrans" cxnId="{3367201B-FCAA-4249-AC5F-DB351ED9FB8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4D1387E-5E48-4852-B41B-5ED490C2F8EE}" type="sibTrans" cxnId="{3367201B-FCAA-4249-AC5F-DB351ED9FB8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898FD0-A8A4-497D-AB61-A6F442EA0BEC}">
      <dgm:prSet/>
      <dgm:spPr/>
      <dgm:t>
        <a:bodyPr/>
        <a:lstStyle/>
        <a:p>
          <a:r>
            <a:rPr lang="es-MX" b="1" i="0" dirty="0">
              <a:latin typeface="Calibri" panose="020F0502020204030204" pitchFamily="34" charset="0"/>
              <a:cs typeface="Calibri" panose="020F0502020204030204" pitchFamily="34" charset="0"/>
            </a:rPr>
            <a:t>Mejor usabilidad: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</a:p>
      </dgm:t>
    </dgm:pt>
    <dgm:pt modelId="{B018335A-C83D-4BE5-834A-8CE297C7A385}" type="parTrans" cxnId="{ED018675-B643-4E06-BD47-74C78EFD168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1DC98B-3895-462A-864D-E6D633D09929}" type="sibTrans" cxnId="{ED018675-B643-4E06-BD47-74C78EFD168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09A179-60AD-40DC-8BE3-18026409B5AF}">
      <dgm:prSet phldrT="[Texto]"/>
      <dgm:spPr/>
      <dgm:t>
        <a:bodyPr/>
        <a:lstStyle/>
        <a:p>
          <a:r>
            <a:rPr lang="es-MX" b="0" i="0">
              <a:latin typeface="Calibri" panose="020F0502020204030204" pitchFamily="34" charset="0"/>
              <a:cs typeface="Calibri" panose="020F0502020204030204" pitchFamily="34" charset="0"/>
            </a:rPr>
            <a:t>Como son bocetos esquemáticos son rápidos de crear y tienen un coste muy bajo. 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Esto te permite realizar múltiples versiones hasta encontrar la adecuada sin que ello suponga un problema de tiempo o dinero.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04A99AD-6035-4537-AE8D-531DD549363D}" type="parTrans" cxnId="{2D6D46BE-7C84-41A4-901C-DD1FCE25F3A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10EF68-F2F2-422F-B8D7-34FB4CC7B7FB}" type="sibTrans" cxnId="{2D6D46BE-7C84-41A4-901C-DD1FCE25F3A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9D0141-821D-4EE3-859F-35F2609008C3}">
      <dgm:prSet/>
      <dgm:spPr/>
      <dgm:t>
        <a:bodyPr/>
        <a:lstStyle/>
        <a:p>
          <a:r>
            <a:rPr lang="es-MX" b="0" i="0">
              <a:latin typeface="Calibri" panose="020F0502020204030204" pitchFamily="34" charset="0"/>
              <a:cs typeface="Calibri" panose="020F0502020204030204" pitchFamily="34" charset="0"/>
            </a:rPr>
            <a:t>Al 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ser sencillos y rápidos de realizar te permiten exponerlos rápidamente a </a:t>
          </a:r>
          <a:r>
            <a:rPr lang="es-MX" b="0" i="0" dirty="0" err="1">
              <a:latin typeface="Calibri" panose="020F0502020204030204" pitchFamily="34" charset="0"/>
              <a:cs typeface="Calibri" panose="020F0502020204030204" pitchFamily="34" charset="0"/>
            </a:rPr>
            <a:t>feedback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 y resolver problemas básicos relacionados con la usabilidad y funcionalidades propuestas.</a:t>
          </a:r>
        </a:p>
      </dgm:t>
    </dgm:pt>
    <dgm:pt modelId="{5B1516AF-6207-4221-9B17-4B13349F5308}" type="parTrans" cxnId="{67C0F87D-D922-4185-B014-E268DDCA506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8CAFC1-B33D-4CF0-B4ED-810465AD0790}" type="sibTrans" cxnId="{67C0F87D-D922-4185-B014-E268DDCA506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07945F-DAE2-495E-A2AB-12669551A9AE}">
      <dgm:prSet/>
      <dgm:spPr/>
      <dgm:t>
        <a:bodyPr/>
        <a:lstStyle/>
        <a:p>
          <a:r>
            <a:rPr lang="es-MX" b="0" i="0">
              <a:latin typeface="Calibri" panose="020F0502020204030204" pitchFamily="34" charset="0"/>
              <a:cs typeface="Calibri" panose="020F0502020204030204" pitchFamily="34" charset="0"/>
            </a:rPr>
            <a:t>En 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poco tiempo podrás mostrar los primeros </a:t>
          </a:r>
          <a:r>
            <a:rPr lang="es-MX" b="0" i="0" dirty="0" err="1">
              <a:latin typeface="Calibri" panose="020F0502020204030204" pitchFamily="34" charset="0"/>
              <a:cs typeface="Calibri" panose="020F0502020204030204" pitchFamily="34" charset="0"/>
            </a:rPr>
            <a:t>Wireframes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 a amigos, clientes o repasarlos tu mismo para repasar las mejoras que se puedan realizar en el diseño, el posicionamiento de los elementos o la estructura de los contenidos.</a:t>
          </a:r>
        </a:p>
      </dgm:t>
    </dgm:pt>
    <dgm:pt modelId="{948CC897-9A2A-413E-999A-F3F5459E7700}" type="parTrans" cxnId="{32D3D9CA-AF1E-49F2-97CF-15C37DC0018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051DC0-EE96-451A-AA48-DEE03D3873DF}" type="sibTrans" cxnId="{32D3D9CA-AF1E-49F2-97CF-15C37DC0018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23DBA7-FCF5-4F08-8C1E-9F9E3E2E4018}">
      <dgm:prSet/>
      <dgm:spPr/>
      <dgm:t>
        <a:bodyPr/>
        <a:lstStyle/>
        <a:p>
          <a:r>
            <a:rPr lang="es-MX" b="0" i="0">
              <a:latin typeface="Calibri" panose="020F0502020204030204" pitchFamily="34" charset="0"/>
              <a:cs typeface="Calibri" panose="020F0502020204030204" pitchFamily="34" charset="0"/>
            </a:rPr>
            <a:t>Planear 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previamente la estructura y los elementos de la página web te permitirá ofrecer una mejor usabilidad al no improvisar sobre la marcha y haber definido previamente estos elementos</a:t>
          </a:r>
        </a:p>
      </dgm:t>
    </dgm:pt>
    <dgm:pt modelId="{BB32C1A4-289C-4B6B-BA25-5F8A51B9FCF7}" type="parTrans" cxnId="{3D6E4893-6E52-4723-91D4-13E64D53174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A082F0-DEC8-4AA1-A8E6-D71D86ADDC5C}" type="sibTrans" cxnId="{3D6E4893-6E52-4723-91D4-13E64D53174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23249D2-944B-42DA-A176-F85B844EEA31}" type="pres">
      <dgm:prSet presAssocID="{1BAEDD13-90FE-499D-9313-185E94F9B1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BA4214D0-518A-475D-A790-F3B0CCB7DE11}" type="pres">
      <dgm:prSet presAssocID="{E78214D6-8AF5-442E-B766-A8DB1FC1EC01}" presName="linNode" presStyleCnt="0"/>
      <dgm:spPr/>
    </dgm:pt>
    <dgm:pt modelId="{73748741-1745-4B92-87EF-86BBB090359B}" type="pres">
      <dgm:prSet presAssocID="{E78214D6-8AF5-442E-B766-A8DB1FC1EC01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E6CDA91-23B3-4AB1-9F2F-8118AF620CCD}" type="pres">
      <dgm:prSet presAssocID="{E78214D6-8AF5-442E-B766-A8DB1FC1EC01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0F3E1C1-C29E-4E80-BCC2-1DA3A4652505}" type="pres">
      <dgm:prSet presAssocID="{AEAF48D1-2F7F-4275-8F27-5874CF578DB0}" presName="sp" presStyleCnt="0"/>
      <dgm:spPr/>
    </dgm:pt>
    <dgm:pt modelId="{59FBFE26-5219-4BBA-BDF0-B4198BEF297A}" type="pres">
      <dgm:prSet presAssocID="{EC40FAC6-DFA5-406B-B7C0-47C6A17E88B6}" presName="linNode" presStyleCnt="0"/>
      <dgm:spPr/>
    </dgm:pt>
    <dgm:pt modelId="{744E6A40-71BA-49FB-BA94-A809B96C875E}" type="pres">
      <dgm:prSet presAssocID="{EC40FAC6-DFA5-406B-B7C0-47C6A17E88B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FB02EB3-C901-4EF6-ADB1-255BC9FE8A92}" type="pres">
      <dgm:prSet presAssocID="{EC40FAC6-DFA5-406B-B7C0-47C6A17E88B6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6FA556B-7191-4328-BC95-4FD906F34909}" type="pres">
      <dgm:prSet presAssocID="{7B29C442-86A3-4CB7-B241-F86618E7C9B7}" presName="sp" presStyleCnt="0"/>
      <dgm:spPr/>
    </dgm:pt>
    <dgm:pt modelId="{DCD77DFA-8091-44B4-868B-17F993C2A5DC}" type="pres">
      <dgm:prSet presAssocID="{12A13EDE-986F-488F-98E3-8B53A91CAF47}" presName="linNode" presStyleCnt="0"/>
      <dgm:spPr/>
    </dgm:pt>
    <dgm:pt modelId="{856FF406-AED5-406E-97E4-8D9903BEB8E0}" type="pres">
      <dgm:prSet presAssocID="{12A13EDE-986F-488F-98E3-8B53A91CAF47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C66E846-0100-4D16-AC2C-79FCC9E6F501}" type="pres">
      <dgm:prSet presAssocID="{12A13EDE-986F-488F-98E3-8B53A91CAF47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4F23C22-D68E-45A8-BCD8-3B75B259B3D1}" type="pres">
      <dgm:prSet presAssocID="{44D1387E-5E48-4852-B41B-5ED490C2F8EE}" presName="sp" presStyleCnt="0"/>
      <dgm:spPr/>
    </dgm:pt>
    <dgm:pt modelId="{72696BDD-EEC4-4A8C-8E3F-F7A6B8A8DC15}" type="pres">
      <dgm:prSet presAssocID="{CA898FD0-A8A4-497D-AB61-A6F442EA0BEC}" presName="linNode" presStyleCnt="0"/>
      <dgm:spPr/>
    </dgm:pt>
    <dgm:pt modelId="{E4BD3DF7-F532-4579-8908-76E1E63A0000}" type="pres">
      <dgm:prSet presAssocID="{CA898FD0-A8A4-497D-AB61-A6F442EA0BEC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BD5F8C8-FB61-47ED-87B6-4ECCE2D420D7}" type="pres">
      <dgm:prSet presAssocID="{CA898FD0-A8A4-497D-AB61-A6F442EA0BEC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3367201B-FCAA-4249-AC5F-DB351ED9FB86}" srcId="{1BAEDD13-90FE-499D-9313-185E94F9B1FB}" destId="{12A13EDE-986F-488F-98E3-8B53A91CAF47}" srcOrd="2" destOrd="0" parTransId="{E038B279-82B1-43F3-BB02-878B269A630C}" sibTransId="{44D1387E-5E48-4852-B41B-5ED490C2F8EE}"/>
    <dgm:cxn modelId="{F9BA5078-ECB8-4E16-A7D6-A0F0F7B58AC8}" srcId="{1BAEDD13-90FE-499D-9313-185E94F9B1FB}" destId="{E78214D6-8AF5-442E-B766-A8DB1FC1EC01}" srcOrd="0" destOrd="0" parTransId="{20BA70E5-4529-443F-B1E3-E66869F53069}" sibTransId="{AEAF48D1-2F7F-4275-8F27-5874CF578DB0}"/>
    <dgm:cxn modelId="{3739E440-0CED-44E7-B024-539F438B8734}" type="presOf" srcId="{8207945F-DAE2-495E-A2AB-12669551A9AE}" destId="{FC66E846-0100-4D16-AC2C-79FCC9E6F501}" srcOrd="0" destOrd="0" presId="urn:microsoft.com/office/officeart/2005/8/layout/vList5"/>
    <dgm:cxn modelId="{D837763B-D663-4BF0-AFC6-803563FDE02B}" type="presOf" srcId="{1BAEDD13-90FE-499D-9313-185E94F9B1FB}" destId="{F23249D2-944B-42DA-A176-F85B844EEA31}" srcOrd="0" destOrd="0" presId="urn:microsoft.com/office/officeart/2005/8/layout/vList5"/>
    <dgm:cxn modelId="{ED018675-B643-4E06-BD47-74C78EFD1680}" srcId="{1BAEDD13-90FE-499D-9313-185E94F9B1FB}" destId="{CA898FD0-A8A4-497D-AB61-A6F442EA0BEC}" srcOrd="3" destOrd="0" parTransId="{B018335A-C83D-4BE5-834A-8CE297C7A385}" sibTransId="{4A1DC98B-3895-462A-864D-E6D633D09929}"/>
    <dgm:cxn modelId="{F7CC3EAF-1BA9-41CE-8C6D-8D90B2C28531}" type="presOf" srcId="{8E23DBA7-FCF5-4F08-8C1E-9F9E3E2E4018}" destId="{FBD5F8C8-FB61-47ED-87B6-4ECCE2D420D7}" srcOrd="0" destOrd="0" presId="urn:microsoft.com/office/officeart/2005/8/layout/vList5"/>
    <dgm:cxn modelId="{0F324C9D-38B6-487C-8562-3576A589DBC5}" type="presOf" srcId="{669D0141-821D-4EE3-859F-35F2609008C3}" destId="{4FB02EB3-C901-4EF6-ADB1-255BC9FE8A92}" srcOrd="0" destOrd="0" presId="urn:microsoft.com/office/officeart/2005/8/layout/vList5"/>
    <dgm:cxn modelId="{6F1BC2C0-A4CE-4CB3-8045-8D41390C7D90}" type="presOf" srcId="{CA898FD0-A8A4-497D-AB61-A6F442EA0BEC}" destId="{E4BD3DF7-F532-4579-8908-76E1E63A0000}" srcOrd="0" destOrd="0" presId="urn:microsoft.com/office/officeart/2005/8/layout/vList5"/>
    <dgm:cxn modelId="{F598493E-FC00-4F95-A25D-F40EE4DA4D03}" srcId="{1BAEDD13-90FE-499D-9313-185E94F9B1FB}" destId="{EC40FAC6-DFA5-406B-B7C0-47C6A17E88B6}" srcOrd="1" destOrd="0" parTransId="{CF821E9F-6FA7-4D01-9C9D-F0120ECCDFB3}" sibTransId="{7B29C442-86A3-4CB7-B241-F86618E7C9B7}"/>
    <dgm:cxn modelId="{5F584A69-6358-46CC-89F1-336676C7464B}" type="presOf" srcId="{EC40FAC6-DFA5-406B-B7C0-47C6A17E88B6}" destId="{744E6A40-71BA-49FB-BA94-A809B96C875E}" srcOrd="0" destOrd="0" presId="urn:microsoft.com/office/officeart/2005/8/layout/vList5"/>
    <dgm:cxn modelId="{2D6D46BE-7C84-41A4-901C-DD1FCE25F3A2}" srcId="{E78214D6-8AF5-442E-B766-A8DB1FC1EC01}" destId="{7C09A179-60AD-40DC-8BE3-18026409B5AF}" srcOrd="0" destOrd="0" parTransId="{B04A99AD-6035-4537-AE8D-531DD549363D}" sibTransId="{F710EF68-F2F2-422F-B8D7-34FB4CC7B7FB}"/>
    <dgm:cxn modelId="{3C55242C-AAA7-4DF8-B82C-C1991F161360}" type="presOf" srcId="{7C09A179-60AD-40DC-8BE3-18026409B5AF}" destId="{2E6CDA91-23B3-4AB1-9F2F-8118AF620CCD}" srcOrd="0" destOrd="0" presId="urn:microsoft.com/office/officeart/2005/8/layout/vList5"/>
    <dgm:cxn modelId="{3D6E4893-6E52-4723-91D4-13E64D531746}" srcId="{CA898FD0-A8A4-497D-AB61-A6F442EA0BEC}" destId="{8E23DBA7-FCF5-4F08-8C1E-9F9E3E2E4018}" srcOrd="0" destOrd="0" parTransId="{BB32C1A4-289C-4B6B-BA25-5F8A51B9FCF7}" sibTransId="{94A082F0-DEC8-4AA1-A8E6-D71D86ADDC5C}"/>
    <dgm:cxn modelId="{37B6F270-0A82-4322-9215-A8B9C68741B1}" type="presOf" srcId="{E78214D6-8AF5-442E-B766-A8DB1FC1EC01}" destId="{73748741-1745-4B92-87EF-86BBB090359B}" srcOrd="0" destOrd="0" presId="urn:microsoft.com/office/officeart/2005/8/layout/vList5"/>
    <dgm:cxn modelId="{32D3D9CA-AF1E-49F2-97CF-15C37DC0018B}" srcId="{12A13EDE-986F-488F-98E3-8B53A91CAF47}" destId="{8207945F-DAE2-495E-A2AB-12669551A9AE}" srcOrd="0" destOrd="0" parTransId="{948CC897-9A2A-413E-999A-F3F5459E7700}" sibTransId="{C5051DC0-EE96-451A-AA48-DEE03D3873DF}"/>
    <dgm:cxn modelId="{D8ACC550-DFAD-445F-A20F-6366AAEC0637}" type="presOf" srcId="{12A13EDE-986F-488F-98E3-8B53A91CAF47}" destId="{856FF406-AED5-406E-97E4-8D9903BEB8E0}" srcOrd="0" destOrd="0" presId="urn:microsoft.com/office/officeart/2005/8/layout/vList5"/>
    <dgm:cxn modelId="{67C0F87D-D922-4185-B014-E268DDCA5060}" srcId="{EC40FAC6-DFA5-406B-B7C0-47C6A17E88B6}" destId="{669D0141-821D-4EE3-859F-35F2609008C3}" srcOrd="0" destOrd="0" parTransId="{5B1516AF-6207-4221-9B17-4B13349F5308}" sibTransId="{AF8CAFC1-B33D-4CF0-B4ED-810465AD0790}"/>
    <dgm:cxn modelId="{958F5CC9-C111-4F33-8A9D-F76F41859848}" type="presParOf" srcId="{F23249D2-944B-42DA-A176-F85B844EEA31}" destId="{BA4214D0-518A-475D-A790-F3B0CCB7DE11}" srcOrd="0" destOrd="0" presId="urn:microsoft.com/office/officeart/2005/8/layout/vList5"/>
    <dgm:cxn modelId="{75C95E6F-64E1-45DC-85E1-B78457F0CC6C}" type="presParOf" srcId="{BA4214D0-518A-475D-A790-F3B0CCB7DE11}" destId="{73748741-1745-4B92-87EF-86BBB090359B}" srcOrd="0" destOrd="0" presId="urn:microsoft.com/office/officeart/2005/8/layout/vList5"/>
    <dgm:cxn modelId="{A8445D67-0E55-4AD9-8808-A0B3FEC8D7EB}" type="presParOf" srcId="{BA4214D0-518A-475D-A790-F3B0CCB7DE11}" destId="{2E6CDA91-23B3-4AB1-9F2F-8118AF620CCD}" srcOrd="1" destOrd="0" presId="urn:microsoft.com/office/officeart/2005/8/layout/vList5"/>
    <dgm:cxn modelId="{750ED854-1D7B-4170-A12B-42EDCB8F09F8}" type="presParOf" srcId="{F23249D2-944B-42DA-A176-F85B844EEA31}" destId="{20F3E1C1-C29E-4E80-BCC2-1DA3A4652505}" srcOrd="1" destOrd="0" presId="urn:microsoft.com/office/officeart/2005/8/layout/vList5"/>
    <dgm:cxn modelId="{DAFE8DDC-C6B1-4B64-AB3B-DF6DEE9513A2}" type="presParOf" srcId="{F23249D2-944B-42DA-A176-F85B844EEA31}" destId="{59FBFE26-5219-4BBA-BDF0-B4198BEF297A}" srcOrd="2" destOrd="0" presId="urn:microsoft.com/office/officeart/2005/8/layout/vList5"/>
    <dgm:cxn modelId="{52C94F9B-8297-4B87-B4D9-6ABF7B3BF216}" type="presParOf" srcId="{59FBFE26-5219-4BBA-BDF0-B4198BEF297A}" destId="{744E6A40-71BA-49FB-BA94-A809B96C875E}" srcOrd="0" destOrd="0" presId="urn:microsoft.com/office/officeart/2005/8/layout/vList5"/>
    <dgm:cxn modelId="{7F12FD8C-3AFF-4E9B-AB16-4C665E33F63F}" type="presParOf" srcId="{59FBFE26-5219-4BBA-BDF0-B4198BEF297A}" destId="{4FB02EB3-C901-4EF6-ADB1-255BC9FE8A92}" srcOrd="1" destOrd="0" presId="urn:microsoft.com/office/officeart/2005/8/layout/vList5"/>
    <dgm:cxn modelId="{701D2BC1-ADD8-40BE-91AF-BFBEDDE06FCD}" type="presParOf" srcId="{F23249D2-944B-42DA-A176-F85B844EEA31}" destId="{96FA556B-7191-4328-BC95-4FD906F34909}" srcOrd="3" destOrd="0" presId="urn:microsoft.com/office/officeart/2005/8/layout/vList5"/>
    <dgm:cxn modelId="{696BD6AE-02BB-4744-B121-C5CCFCE9C506}" type="presParOf" srcId="{F23249D2-944B-42DA-A176-F85B844EEA31}" destId="{DCD77DFA-8091-44B4-868B-17F993C2A5DC}" srcOrd="4" destOrd="0" presId="urn:microsoft.com/office/officeart/2005/8/layout/vList5"/>
    <dgm:cxn modelId="{3F903140-D75B-45EE-98A7-0CF517750263}" type="presParOf" srcId="{DCD77DFA-8091-44B4-868B-17F993C2A5DC}" destId="{856FF406-AED5-406E-97E4-8D9903BEB8E0}" srcOrd="0" destOrd="0" presId="urn:microsoft.com/office/officeart/2005/8/layout/vList5"/>
    <dgm:cxn modelId="{8FC21201-64A8-4023-821A-BA181F21A5A1}" type="presParOf" srcId="{DCD77DFA-8091-44B4-868B-17F993C2A5DC}" destId="{FC66E846-0100-4D16-AC2C-79FCC9E6F501}" srcOrd="1" destOrd="0" presId="urn:microsoft.com/office/officeart/2005/8/layout/vList5"/>
    <dgm:cxn modelId="{DC545110-B794-410D-BC46-978C8CC1AA76}" type="presParOf" srcId="{F23249D2-944B-42DA-A176-F85B844EEA31}" destId="{64F23C22-D68E-45A8-BCD8-3B75B259B3D1}" srcOrd="5" destOrd="0" presId="urn:microsoft.com/office/officeart/2005/8/layout/vList5"/>
    <dgm:cxn modelId="{C8041B6D-EC79-43B1-A6F9-AE8CBE7357F4}" type="presParOf" srcId="{F23249D2-944B-42DA-A176-F85B844EEA31}" destId="{72696BDD-EEC4-4A8C-8E3F-F7A6B8A8DC15}" srcOrd="6" destOrd="0" presId="urn:microsoft.com/office/officeart/2005/8/layout/vList5"/>
    <dgm:cxn modelId="{8A68BF04-8DDA-462A-A919-3329A5F29E04}" type="presParOf" srcId="{72696BDD-EEC4-4A8C-8E3F-F7A6B8A8DC15}" destId="{E4BD3DF7-F532-4579-8908-76E1E63A0000}" srcOrd="0" destOrd="0" presId="urn:microsoft.com/office/officeart/2005/8/layout/vList5"/>
    <dgm:cxn modelId="{03E41733-2327-4B41-96E3-7BB49837C849}" type="presParOf" srcId="{72696BDD-EEC4-4A8C-8E3F-F7A6B8A8DC15}" destId="{FBD5F8C8-FB61-47ED-87B6-4ECCE2D420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4A87B-326A-4502-9C62-06C5036E9AC1}">
      <dsp:nvSpPr>
        <dsp:cNvPr id="0" name=""/>
        <dsp:cNvSpPr/>
      </dsp:nvSpPr>
      <dsp:spPr>
        <a:xfrm>
          <a:off x="973434" y="0"/>
          <a:ext cx="1910027" cy="19102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377A8-9E57-8543-A8CF-62B5B7AE9E70}">
      <dsp:nvSpPr>
        <dsp:cNvPr id="0" name=""/>
        <dsp:cNvSpPr/>
      </dsp:nvSpPr>
      <dsp:spPr>
        <a:xfrm>
          <a:off x="2765314" y="566836"/>
          <a:ext cx="1865126" cy="75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Arquitectura de la Información</a:t>
          </a:r>
        </a:p>
      </dsp:txBody>
      <dsp:txXfrm>
        <a:off x="2765314" y="566836"/>
        <a:ext cx="1865126" cy="759833"/>
      </dsp:txXfrm>
    </dsp:sp>
    <dsp:sp modelId="{1FAD624F-A975-4DBA-92EA-48ACF45A5C91}">
      <dsp:nvSpPr>
        <dsp:cNvPr id="0" name=""/>
        <dsp:cNvSpPr/>
      </dsp:nvSpPr>
      <dsp:spPr>
        <a:xfrm>
          <a:off x="1395138" y="691448"/>
          <a:ext cx="1065903" cy="53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Sketch</a:t>
          </a:r>
        </a:p>
      </dsp:txBody>
      <dsp:txXfrm>
        <a:off x="1395138" y="691448"/>
        <a:ext cx="1065903" cy="532896"/>
      </dsp:txXfrm>
    </dsp:sp>
    <dsp:sp modelId="{9E57A049-1AE1-4737-91FD-127C276E55B7}">
      <dsp:nvSpPr>
        <dsp:cNvPr id="0" name=""/>
        <dsp:cNvSpPr/>
      </dsp:nvSpPr>
      <dsp:spPr>
        <a:xfrm>
          <a:off x="442811" y="1097706"/>
          <a:ext cx="1910027" cy="19102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34AAD-2EA7-064F-AD14-65F0985FFFD4}">
      <dsp:nvSpPr>
        <dsp:cNvPr id="0" name=""/>
        <dsp:cNvSpPr/>
      </dsp:nvSpPr>
      <dsp:spPr>
        <a:xfrm>
          <a:off x="1966985" y="1677713"/>
          <a:ext cx="2315442" cy="75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Arquitectura de la Información</a:t>
          </a:r>
        </a:p>
      </dsp:txBody>
      <dsp:txXfrm>
        <a:off x="1966985" y="1677713"/>
        <a:ext cx="2315442" cy="759833"/>
      </dsp:txXfrm>
    </dsp:sp>
    <dsp:sp modelId="{87E4E94A-0319-9B41-9DAB-162E8EF71EB1}">
      <dsp:nvSpPr>
        <dsp:cNvPr id="0" name=""/>
        <dsp:cNvSpPr/>
      </dsp:nvSpPr>
      <dsp:spPr>
        <a:xfrm>
          <a:off x="862365" y="1791181"/>
          <a:ext cx="1065903" cy="53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Wireframe</a:t>
          </a:r>
          <a:endParaRPr lang="es-ES" sz="18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62365" y="1791181"/>
        <a:ext cx="1065903" cy="532896"/>
      </dsp:txXfrm>
    </dsp:sp>
    <dsp:sp modelId="{D445E4BF-B4BB-4E60-965B-BEF2A848E62E}">
      <dsp:nvSpPr>
        <dsp:cNvPr id="0" name=""/>
        <dsp:cNvSpPr/>
      </dsp:nvSpPr>
      <dsp:spPr>
        <a:xfrm>
          <a:off x="973434" y="2199465"/>
          <a:ext cx="1910027" cy="1910222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41000-7E33-4445-BB7B-3B3489F446FE}">
      <dsp:nvSpPr>
        <dsp:cNvPr id="0" name=""/>
        <dsp:cNvSpPr/>
      </dsp:nvSpPr>
      <dsp:spPr>
        <a:xfrm>
          <a:off x="2598149" y="2753422"/>
          <a:ext cx="1993318" cy="75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Diseño Visual</a:t>
          </a:r>
        </a:p>
      </dsp:txBody>
      <dsp:txXfrm>
        <a:off x="2598149" y="2753422"/>
        <a:ext cx="1993318" cy="759833"/>
      </dsp:txXfrm>
    </dsp:sp>
    <dsp:sp modelId="{8A54138C-DBAE-AE46-B9F9-6004BF49CB4F}">
      <dsp:nvSpPr>
        <dsp:cNvPr id="0" name=""/>
        <dsp:cNvSpPr/>
      </dsp:nvSpPr>
      <dsp:spPr>
        <a:xfrm>
          <a:off x="1395138" y="2890914"/>
          <a:ext cx="1065903" cy="53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rPr>
            <a:t>Mockup</a:t>
          </a:r>
        </a:p>
      </dsp:txBody>
      <dsp:txXfrm>
        <a:off x="1395138" y="2890914"/>
        <a:ext cx="1065903" cy="532896"/>
      </dsp:txXfrm>
    </dsp:sp>
    <dsp:sp modelId="{89094CE7-DD28-4FB9-AD98-0B4C88CCD8B6}">
      <dsp:nvSpPr>
        <dsp:cNvPr id="0" name=""/>
        <dsp:cNvSpPr/>
      </dsp:nvSpPr>
      <dsp:spPr>
        <a:xfrm>
          <a:off x="578960" y="3423811"/>
          <a:ext cx="1640954" cy="164174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2">
            <a:hueOff val="-13184312"/>
            <a:satOff val="42574"/>
            <a:lumOff val="86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0881A-D3D2-3142-A4D3-50096034E822}">
      <dsp:nvSpPr>
        <dsp:cNvPr id="0" name=""/>
        <dsp:cNvSpPr/>
      </dsp:nvSpPr>
      <dsp:spPr>
        <a:xfrm>
          <a:off x="2301825" y="3866034"/>
          <a:ext cx="1723009" cy="759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Funcionalidad</a:t>
          </a:r>
        </a:p>
      </dsp:txBody>
      <dsp:txXfrm>
        <a:off x="2301825" y="3866034"/>
        <a:ext cx="1723009" cy="759833"/>
      </dsp:txXfrm>
    </dsp:sp>
    <dsp:sp modelId="{6D1AF291-D708-594D-84A8-2E7BA956E08B}">
      <dsp:nvSpPr>
        <dsp:cNvPr id="0" name=""/>
        <dsp:cNvSpPr/>
      </dsp:nvSpPr>
      <dsp:spPr>
        <a:xfrm>
          <a:off x="862365" y="3990647"/>
          <a:ext cx="1065903" cy="532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rPr>
            <a:t>Prototipo</a:t>
          </a:r>
        </a:p>
      </dsp:txBody>
      <dsp:txXfrm>
        <a:off x="862365" y="3990647"/>
        <a:ext cx="1065903" cy="532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CDA91-23B3-4AB1-9F2F-8118AF620CCD}">
      <dsp:nvSpPr>
        <dsp:cNvPr id="0" name=""/>
        <dsp:cNvSpPr/>
      </dsp:nvSpPr>
      <dsp:spPr>
        <a:xfrm rot="5400000">
          <a:off x="5558399" y="-2232576"/>
          <a:ext cx="976641" cy="569103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b="0" i="0" kern="1200">
              <a:latin typeface="Calibri" panose="020F0502020204030204" pitchFamily="34" charset="0"/>
              <a:cs typeface="Calibri" panose="020F0502020204030204" pitchFamily="34" charset="0"/>
            </a:rPr>
            <a:t>Como son bocetos esquemáticos son rápidos de crear y tienen un coste muy bajo. </a:t>
          </a:r>
          <a:r>
            <a:rPr lang="es-MX" sz="1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Esto te permite realizar múltiples versiones hasta encontrar la adecuada sin que ello suponga un problema de tiempo o dinero.</a:t>
          </a:r>
          <a:endParaRPr lang="es-ES" sz="1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3201205" y="172294"/>
        <a:ext cx="5643354" cy="881289"/>
      </dsp:txXfrm>
    </dsp:sp>
    <dsp:sp modelId="{73748741-1745-4B92-87EF-86BBB090359B}">
      <dsp:nvSpPr>
        <dsp:cNvPr id="0" name=""/>
        <dsp:cNvSpPr/>
      </dsp:nvSpPr>
      <dsp:spPr>
        <a:xfrm>
          <a:off x="0" y="2538"/>
          <a:ext cx="3201204" cy="1220801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Rápidos y baratos de crear:</a:t>
          </a:r>
          <a:r>
            <a:rPr lang="es-MX" sz="2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  <a:endParaRPr lang="es-ES" sz="2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595" y="62133"/>
        <a:ext cx="3082014" cy="1101611"/>
      </dsp:txXfrm>
    </dsp:sp>
    <dsp:sp modelId="{4FB02EB3-C901-4EF6-ADB1-255BC9FE8A92}">
      <dsp:nvSpPr>
        <dsp:cNvPr id="0" name=""/>
        <dsp:cNvSpPr/>
      </dsp:nvSpPr>
      <dsp:spPr>
        <a:xfrm rot="5400000">
          <a:off x="5558399" y="-950734"/>
          <a:ext cx="976641" cy="569103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b="0" i="0" kern="1200">
              <a:latin typeface="Calibri" panose="020F0502020204030204" pitchFamily="34" charset="0"/>
              <a:cs typeface="Calibri" panose="020F0502020204030204" pitchFamily="34" charset="0"/>
            </a:rPr>
            <a:t>Al </a:t>
          </a:r>
          <a:r>
            <a:rPr lang="es-MX" sz="1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ser sencillos y rápidos de realizar te permiten exponerlos rápidamente a </a:t>
          </a:r>
          <a:r>
            <a:rPr lang="es-MX" sz="14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feedback</a:t>
          </a:r>
          <a:r>
            <a:rPr lang="es-MX" sz="1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y resolver problemas básicos relacionados con la usabilidad y funcionalidades propuestas.</a:t>
          </a:r>
        </a:p>
      </dsp:txBody>
      <dsp:txXfrm rot="-5400000">
        <a:off x="3201205" y="1454136"/>
        <a:ext cx="5643354" cy="881289"/>
      </dsp:txXfrm>
    </dsp:sp>
    <dsp:sp modelId="{744E6A40-71BA-49FB-BA94-A809B96C875E}">
      <dsp:nvSpPr>
        <dsp:cNvPr id="0" name=""/>
        <dsp:cNvSpPr/>
      </dsp:nvSpPr>
      <dsp:spPr>
        <a:xfrm>
          <a:off x="0" y="1284379"/>
          <a:ext cx="3201204" cy="1220801"/>
        </a:xfrm>
        <a:prstGeom prst="roundRect">
          <a:avLst/>
        </a:prstGeom>
        <a:solidFill>
          <a:schemeClr val="accent2">
            <a:shade val="80000"/>
            <a:hueOff val="-108589"/>
            <a:satOff val="-12976"/>
            <a:lumOff val="117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Detectar y corregir los problemas antes:</a:t>
          </a:r>
          <a:r>
            <a:rPr lang="es-MX" sz="2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</a:p>
      </dsp:txBody>
      <dsp:txXfrm>
        <a:off x="59595" y="1343974"/>
        <a:ext cx="3082014" cy="1101611"/>
      </dsp:txXfrm>
    </dsp:sp>
    <dsp:sp modelId="{FC66E846-0100-4D16-AC2C-79FCC9E6F501}">
      <dsp:nvSpPr>
        <dsp:cNvPr id="0" name=""/>
        <dsp:cNvSpPr/>
      </dsp:nvSpPr>
      <dsp:spPr>
        <a:xfrm rot="5400000">
          <a:off x="5558399" y="331107"/>
          <a:ext cx="976641" cy="569103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b="0" i="0" kern="1200">
              <a:latin typeface="Calibri" panose="020F0502020204030204" pitchFamily="34" charset="0"/>
              <a:cs typeface="Calibri" panose="020F0502020204030204" pitchFamily="34" charset="0"/>
            </a:rPr>
            <a:t>En </a:t>
          </a:r>
          <a:r>
            <a:rPr lang="es-MX" sz="1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poco tiempo podrás mostrar los primeros </a:t>
          </a:r>
          <a:r>
            <a:rPr lang="es-MX" sz="14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Wireframes</a:t>
          </a:r>
          <a:r>
            <a:rPr lang="es-MX" sz="1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 a amigos, clientes o repasarlos tu mismo para repasar las mejoras que se puedan realizar en el diseño, el posicionamiento de los elementos o la estructura de los contenidos.</a:t>
          </a:r>
        </a:p>
      </dsp:txBody>
      <dsp:txXfrm rot="-5400000">
        <a:off x="3201205" y="2735977"/>
        <a:ext cx="5643354" cy="881289"/>
      </dsp:txXfrm>
    </dsp:sp>
    <dsp:sp modelId="{856FF406-AED5-406E-97E4-8D9903BEB8E0}">
      <dsp:nvSpPr>
        <dsp:cNvPr id="0" name=""/>
        <dsp:cNvSpPr/>
      </dsp:nvSpPr>
      <dsp:spPr>
        <a:xfrm>
          <a:off x="0" y="2566221"/>
          <a:ext cx="3201204" cy="1220801"/>
        </a:xfrm>
        <a:prstGeom prst="roundRect">
          <a:avLst/>
        </a:prstGeom>
        <a:solidFill>
          <a:schemeClr val="accent2">
            <a:shade val="80000"/>
            <a:hueOff val="-217178"/>
            <a:satOff val="-25953"/>
            <a:lumOff val="234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Mejoras sencillas:</a:t>
          </a:r>
          <a:r>
            <a:rPr lang="es-MX" sz="2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</a:p>
      </dsp:txBody>
      <dsp:txXfrm>
        <a:off x="59595" y="2625816"/>
        <a:ext cx="3082014" cy="1101611"/>
      </dsp:txXfrm>
    </dsp:sp>
    <dsp:sp modelId="{FBD5F8C8-FB61-47ED-87B6-4ECCE2D420D7}">
      <dsp:nvSpPr>
        <dsp:cNvPr id="0" name=""/>
        <dsp:cNvSpPr/>
      </dsp:nvSpPr>
      <dsp:spPr>
        <a:xfrm rot="5400000">
          <a:off x="5558399" y="1612948"/>
          <a:ext cx="976641" cy="569103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400" b="0" i="0" kern="1200">
              <a:latin typeface="Calibri" panose="020F0502020204030204" pitchFamily="34" charset="0"/>
              <a:cs typeface="Calibri" panose="020F0502020204030204" pitchFamily="34" charset="0"/>
            </a:rPr>
            <a:t>Planear </a:t>
          </a:r>
          <a:r>
            <a:rPr lang="es-MX" sz="14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previamente la estructura y los elementos de la página web te permitirá ofrecer una mejor usabilidad al no improvisar sobre la marcha y haber definido previamente estos elementos</a:t>
          </a:r>
        </a:p>
      </dsp:txBody>
      <dsp:txXfrm rot="-5400000">
        <a:off x="3201205" y="4017818"/>
        <a:ext cx="5643354" cy="881289"/>
      </dsp:txXfrm>
    </dsp:sp>
    <dsp:sp modelId="{E4BD3DF7-F532-4579-8908-76E1E63A0000}">
      <dsp:nvSpPr>
        <dsp:cNvPr id="0" name=""/>
        <dsp:cNvSpPr/>
      </dsp:nvSpPr>
      <dsp:spPr>
        <a:xfrm>
          <a:off x="0" y="3848063"/>
          <a:ext cx="3201204" cy="1220801"/>
        </a:xfrm>
        <a:prstGeom prst="roundRect">
          <a:avLst/>
        </a:prstGeom>
        <a:solidFill>
          <a:schemeClr val="accent2">
            <a:shade val="80000"/>
            <a:hueOff val="-325767"/>
            <a:satOff val="-38929"/>
            <a:lumOff val="351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b="1" i="0" kern="1200" dirty="0">
              <a:latin typeface="Calibri" panose="020F0502020204030204" pitchFamily="34" charset="0"/>
              <a:cs typeface="Calibri" panose="020F0502020204030204" pitchFamily="34" charset="0"/>
            </a:rPr>
            <a:t>Mejor usabilidad:</a:t>
          </a:r>
          <a:r>
            <a:rPr lang="es-MX" sz="25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 </a:t>
          </a:r>
        </a:p>
      </dsp:txBody>
      <dsp:txXfrm>
        <a:off x="59595" y="3907658"/>
        <a:ext cx="3082014" cy="1101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7888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08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79" r:id="rId3"/>
    <p:sldLayoutId id="2147483662" r:id="rId4"/>
    <p:sldLayoutId id="2147483663" r:id="rId5"/>
    <p:sldLayoutId id="2147483678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be.com/la/products/xd.html" TargetMode="External"/><Relationship Id="rId2" Type="http://schemas.openxmlformats.org/officeDocument/2006/relationships/hyperlink" Target="3.3.4-EJEMPLO-Wireframes%20web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hyperlink" Target="https://www.youtube.com/watch?v=cJpYMttW6Ss" TargetMode="External"/><Relationship Id="rId4" Type="http://schemas.openxmlformats.org/officeDocument/2006/relationships/hyperlink" Target="3.3.5-EJEMPLO-Wireframes%20mobile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3.3.6-PLANTILLA-Duoc%20Protipo_V1.3.xd" TargetMode="External"/><Relationship Id="rId2" Type="http://schemas.openxmlformats.org/officeDocument/2006/relationships/hyperlink" Target="https://www.youtube.com/watch?v=9MePKv9VrV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INTERFAZ DE USUARIO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571716" y="5620875"/>
            <a:ext cx="2504892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PRY1111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1D101B2-A315-6142-99EC-828CE4D8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154205"/>
            <a:ext cx="8527878" cy="1859451"/>
          </a:xfrm>
        </p:spPr>
        <p:txBody>
          <a:bodyPr/>
          <a:lstStyle/>
          <a:p>
            <a:pPr algn="just"/>
            <a:r>
              <a:rPr lang="es-CL" sz="2200" dirty="0"/>
              <a:t>Se definen con mayor precisión:</a:t>
            </a: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Zonas de contenido</a:t>
            </a: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Uso de elementos HTML (marcado semántico</a:t>
            </a: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Servicios de navegación y ayuda</a:t>
            </a: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Flujos de navegación (cómo se conectan las unidades de información)</a:t>
            </a:r>
            <a:endParaRPr lang="es-ES_trad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3D9F423-1B97-7E45-B632-20D6C2B1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WIREFRAME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F8F2629-DE8D-8A4A-BED1-C68AC0A75C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5349" y="3155323"/>
            <a:ext cx="6053301" cy="33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2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4A702D1-06F7-464D-BC9A-4C9402CD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WIRFRAME</a:t>
            </a:r>
            <a:br>
              <a:rPr lang="es-ES_tradnl" dirty="0"/>
            </a:br>
            <a:r>
              <a:rPr lang="es-ES_tradnl" dirty="0"/>
              <a:t>VENTAJAS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1A27C6EA-622A-A74B-9C41-FB8E2FE94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9210124"/>
              </p:ext>
            </p:extLst>
          </p:nvPr>
        </p:nvGraphicFramePr>
        <p:xfrm>
          <a:off x="125882" y="1359175"/>
          <a:ext cx="8892235" cy="507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14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7A4BF0EE-D000-9244-88AB-BE8A73AC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262" y="1218600"/>
            <a:ext cx="5900587" cy="2786730"/>
          </a:xfrm>
        </p:spPr>
        <p:txBody>
          <a:bodyPr/>
          <a:lstStyle/>
          <a:p>
            <a:pPr algn="just" fontAlgn="base"/>
            <a:r>
              <a:rPr lang="es-CL" dirty="0"/>
              <a:t>Es una representación más avanzada del diseño gráfico y comunicativo (desde una visión de navegación y Arquitectura de la Información) del proyecto.</a:t>
            </a:r>
          </a:p>
          <a:p>
            <a:pPr algn="just" fontAlgn="base"/>
            <a:r>
              <a:rPr lang="es-CL" dirty="0"/>
              <a:t>El mockup incluye los elementos del sketch y el wireframe. Cada uno es una evolución del anterior.</a:t>
            </a:r>
          </a:p>
          <a:p>
            <a:pPr algn="just"/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B8847B8-19E0-CF47-BCB4-DDFD0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MOCKUP</a:t>
            </a:r>
          </a:p>
        </p:txBody>
      </p:sp>
      <p:pic>
        <p:nvPicPr>
          <p:cNvPr id="4" name="Picture 4" descr="Resultado de imagen para mockups">
            <a:extLst>
              <a:ext uri="{FF2B5EF4-FFF2-40B4-BE49-F238E27FC236}">
                <a16:creationId xmlns:a16="http://schemas.microsoft.com/office/drawing/2014/main" xmlns="" id="{9720C90D-375A-CE47-B717-14F5A3ACA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7773" r="40923" b="21753"/>
          <a:stretch/>
        </p:blipFill>
        <p:spPr bwMode="auto">
          <a:xfrm>
            <a:off x="521707" y="1363159"/>
            <a:ext cx="2283720" cy="2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1B2B2FB-B724-9549-B6B5-56AB94CE0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35"/>
          <a:stretch/>
        </p:blipFill>
        <p:spPr>
          <a:xfrm>
            <a:off x="804929" y="3965821"/>
            <a:ext cx="7534141" cy="26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5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7A4BF0EE-D000-9244-88AB-BE8A73AC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426675"/>
          </a:xfrm>
        </p:spPr>
        <p:txBody>
          <a:bodyPr/>
          <a:lstStyle/>
          <a:p>
            <a:pPr algn="just" fontAlgn="base"/>
            <a:r>
              <a:rPr lang="es-CL" dirty="0"/>
              <a:t>Se integran elementos con mayor detalle, pues visualiza una aproximación de:</a:t>
            </a:r>
          </a:p>
          <a:p>
            <a:pPr lvl="1" algn="just" fontAlgn="base"/>
            <a:r>
              <a:rPr lang="es-CL" dirty="0"/>
              <a:t>Contenidos (pueden ser textos dummy)</a:t>
            </a:r>
          </a:p>
          <a:p>
            <a:pPr lvl="1" algn="just" fontAlgn="base"/>
            <a:r>
              <a:rPr lang="es-CL" dirty="0"/>
              <a:t>Paleta de colores, tomando como referente lo institucional, misional y el público objetivo del proyecto</a:t>
            </a:r>
          </a:p>
          <a:p>
            <a:pPr lvl="1" algn="just" fontAlgn="base"/>
            <a:r>
              <a:rPr lang="es-CL" dirty="0"/>
              <a:t>Declaraciones CSS</a:t>
            </a:r>
          </a:p>
          <a:p>
            <a:pPr lvl="1" algn="just" fontAlgn="base"/>
            <a:r>
              <a:rPr lang="es-CL" dirty="0"/>
              <a:t>Dimensiones de áreas de contenido y servicios</a:t>
            </a:r>
          </a:p>
          <a:p>
            <a:pPr lvl="1" algn="just" fontAlgn="base"/>
            <a:r>
              <a:rPr lang="es-CL" dirty="0"/>
              <a:t>Iconografía</a:t>
            </a:r>
          </a:p>
          <a:p>
            <a:pPr algn="just"/>
            <a:r>
              <a:rPr lang="es-CL" dirty="0"/>
              <a:t>Hay que tener dos consideraciones:</a:t>
            </a:r>
            <a:endParaRPr lang="es-MX" dirty="0"/>
          </a:p>
          <a:p>
            <a:pPr lvl="1" algn="just"/>
            <a:r>
              <a:rPr lang="es-CL" dirty="0"/>
              <a:t>Que los </a:t>
            </a:r>
            <a:r>
              <a:rPr lang="es-CL" b="1" i="1" dirty="0"/>
              <a:t>aspectos gráficos no hagan perder el enfoque funcional</a:t>
            </a:r>
            <a:r>
              <a:rPr lang="es-CL" dirty="0"/>
              <a:t>, o que las historias de usuario sigan siendo la pieza clave, y el Mockups un complemento, no al revés.</a:t>
            </a:r>
            <a:endParaRPr lang="es-MX" dirty="0"/>
          </a:p>
          <a:p>
            <a:pPr lvl="1" algn="just"/>
            <a:r>
              <a:rPr lang="es-CL" dirty="0"/>
              <a:t>Que </a:t>
            </a:r>
            <a:r>
              <a:rPr lang="es-CL" b="1" i="1" dirty="0"/>
              <a:t>no sean un motivo de generación de documentación que no aporta valor</a:t>
            </a:r>
            <a:r>
              <a:rPr lang="es-CL" dirty="0"/>
              <a:t>, conllevando, además, un coste en mantenimiento de “papel”. Recuerda, documentación sí, pero documentación útil, simple e inteligente.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B8847B8-19E0-CF47-BCB4-DDFD0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308275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E2099A79-D8F1-4044-A577-ED556D11F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813000"/>
          </a:xfrm>
        </p:spPr>
        <p:txBody>
          <a:bodyPr/>
          <a:lstStyle/>
          <a:p>
            <a:r>
              <a:rPr lang="es-ES_tradnl" dirty="0"/>
              <a:t>También los podemos clasificar según su nivel de fidelidad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1B94AD4-9799-8646-B158-E1A53B3C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NIVELES DE PROTOTIPOS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6E65C2BA-F106-0C46-B5CF-8F7A0C59A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73"/>
          <a:stretch/>
        </p:blipFill>
        <p:spPr>
          <a:xfrm>
            <a:off x="701545" y="2641095"/>
            <a:ext cx="7380301" cy="38241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3D9BF60B-435F-074F-9C6C-7D2EA3F20B35}"/>
              </a:ext>
            </a:extLst>
          </p:cNvPr>
          <p:cNvSpPr/>
          <p:nvPr/>
        </p:nvSpPr>
        <p:spPr>
          <a:xfrm>
            <a:off x="1495928" y="2248119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Baja Fidelidad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EF235ECC-4766-2A44-8FC6-7A02978247DE}"/>
              </a:ext>
            </a:extLst>
          </p:cNvPr>
          <p:cNvSpPr/>
          <p:nvPr/>
        </p:nvSpPr>
        <p:spPr>
          <a:xfrm>
            <a:off x="3700208" y="2224475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Mediana Fidelidad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13AB0E1D-C225-6642-9686-3F2D1EBD358B}"/>
              </a:ext>
            </a:extLst>
          </p:cNvPr>
          <p:cNvSpPr/>
          <p:nvPr/>
        </p:nvSpPr>
        <p:spPr>
          <a:xfrm>
            <a:off x="6115899" y="2224475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Alta Fidelidad</a:t>
            </a:r>
          </a:p>
        </p:txBody>
      </p:sp>
    </p:spTree>
    <p:extLst>
      <p:ext uri="{BB962C8B-B14F-4D97-AF65-F5344CB8AC3E}">
        <p14:creationId xmlns:p14="http://schemas.microsoft.com/office/powerpoint/2010/main" val="62334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8CBE611-A2CE-5B4F-9A81-5C65C303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</a:t>
            </a:r>
          </a:p>
        </p:txBody>
      </p:sp>
      <p:pic>
        <p:nvPicPr>
          <p:cNvPr id="4" name="Picture 4" descr="Internet, Www, Del Ratón, Web, Negocio, Equipo">
            <a:extLst>
              <a:ext uri="{FF2B5EF4-FFF2-40B4-BE49-F238E27FC236}">
                <a16:creationId xmlns:a16="http://schemas.microsoft.com/office/drawing/2014/main" xmlns="" id="{AE07F5DC-FD3F-824A-B35D-5C73C09A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2063223"/>
            <a:ext cx="814337" cy="8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8421C00D-A8E2-394D-8973-134FB808FA67}"/>
              </a:ext>
            </a:extLst>
          </p:cNvPr>
          <p:cNvSpPr/>
          <p:nvPr/>
        </p:nvSpPr>
        <p:spPr>
          <a:xfrm>
            <a:off x="1362278" y="2127484"/>
            <a:ext cx="7176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b="1" i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solo usabilidad: revista sobre personas, diseño y tecnología</a:t>
            </a:r>
            <a:endParaRPr lang="es-CL" sz="20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L" sz="20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http://www.nosolousabilidad.com/articulos/diagramacion.htm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30FD6A70-223B-B741-AF37-3F80928FBCE1}"/>
              </a:ext>
            </a:extLst>
          </p:cNvPr>
          <p:cNvSpPr/>
          <p:nvPr/>
        </p:nvSpPr>
        <p:spPr>
          <a:xfrm>
            <a:off x="1362278" y="3310891"/>
            <a:ext cx="7021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i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Wireframes</a:t>
            </a:r>
            <a:r>
              <a:rPr lang="es-MX" sz="2000" b="1" i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Que son y como crearlos, Web desde cero</a:t>
            </a:r>
          </a:p>
          <a:p>
            <a:r>
              <a:rPr lang="es-MX" sz="20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http://webdesdecero.com/wireframes-que-son-y-como-crearlos/</a:t>
            </a:r>
          </a:p>
        </p:txBody>
      </p:sp>
      <p:pic>
        <p:nvPicPr>
          <p:cNvPr id="7" name="Picture 4" descr="Internet, Www, Del Ratón, Web, Negocio, Equipo">
            <a:extLst>
              <a:ext uri="{FF2B5EF4-FFF2-40B4-BE49-F238E27FC236}">
                <a16:creationId xmlns:a16="http://schemas.microsoft.com/office/drawing/2014/main" xmlns="" id="{E5A6287C-D012-074F-9F29-1FB8CE5A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3288406"/>
            <a:ext cx="814337" cy="8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50A0A73-E6AB-1C45-A12F-7A611CFFA452}"/>
              </a:ext>
            </a:extLst>
          </p:cNvPr>
          <p:cNvSpPr/>
          <p:nvPr/>
        </p:nvSpPr>
        <p:spPr>
          <a:xfrm>
            <a:off x="1362278" y="4494298"/>
            <a:ext cx="6728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i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¿Para qué sirve un </a:t>
            </a:r>
            <a:r>
              <a:rPr lang="es-MX" sz="2000" b="1" i="1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wireframe</a:t>
            </a:r>
            <a:r>
              <a:rPr lang="es-MX" sz="2000" b="1" i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?, Ida Blog</a:t>
            </a:r>
          </a:p>
          <a:p>
            <a:r>
              <a:rPr lang="es-MX" sz="20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https://www.ida.cl/blog/diseno/para-que-sirve-un-wireframe/</a:t>
            </a:r>
          </a:p>
        </p:txBody>
      </p:sp>
      <p:pic>
        <p:nvPicPr>
          <p:cNvPr id="9" name="Picture 4" descr="Internet, Www, Del Ratón, Web, Negocio, Equipo">
            <a:extLst>
              <a:ext uri="{FF2B5EF4-FFF2-40B4-BE49-F238E27FC236}">
                <a16:creationId xmlns:a16="http://schemas.microsoft.com/office/drawing/2014/main" xmlns="" id="{687935F3-8F6E-A744-9D12-B54B07C4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4513589"/>
            <a:ext cx="814337" cy="8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9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4613333"/>
            <a:ext cx="8555700" cy="20319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PROTOTIPOS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hlinkClick r:id="rId2"/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8" y="2054581"/>
            <a:ext cx="8849852" cy="23463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CL" sz="2000" dirty="0">
                <a:solidFill>
                  <a:schemeClr val="bg1"/>
                </a:solidFill>
              </a:rPr>
              <a:t>Algunos sitios que te pueden servir para diagramar el proyecto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C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CL" sz="2000" dirty="0">
              <a:solidFill>
                <a:schemeClr val="bg1"/>
              </a:solidFill>
            </a:endParaRPr>
          </a:p>
          <a:p>
            <a:pPr>
              <a:buClr>
                <a:schemeClr val="accent3"/>
              </a:buClr>
            </a:pPr>
            <a:endParaRPr lang="es-C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000" dirty="0">
                <a:solidFill>
                  <a:schemeClr val="bg1"/>
                </a:solidFill>
              </a:rPr>
              <a:t>También puedes descargar </a:t>
            </a:r>
            <a:r>
              <a:rPr lang="es-ES_tradnl" sz="2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Adobe XD</a:t>
            </a:r>
            <a:r>
              <a:rPr lang="es-ES_tradnl" sz="2000" dirty="0">
                <a:solidFill>
                  <a:schemeClr val="tx2"/>
                </a:solidFill>
              </a:rPr>
              <a:t> </a:t>
            </a:r>
            <a:r>
              <a:rPr lang="es-ES_tradnl" sz="2000" dirty="0">
                <a:solidFill>
                  <a:schemeClr val="bg1"/>
                </a:solidFill>
              </a:rPr>
              <a:t>o conectar tu Drive de Google con </a:t>
            </a:r>
            <a:r>
              <a:rPr lang="es-ES_tradnl" sz="2000" b="1" dirty="0" err="1">
                <a:solidFill>
                  <a:schemeClr val="bg1"/>
                </a:solidFill>
              </a:rPr>
              <a:t>Draw.io</a:t>
            </a:r>
            <a:endParaRPr lang="es-ES_tradnl" sz="2000" b="1" dirty="0">
              <a:solidFill>
                <a:schemeClr val="bg1"/>
              </a:solidFill>
            </a:endParaRPr>
          </a:p>
          <a:p>
            <a:pPr>
              <a:buClr>
                <a:schemeClr val="accent3"/>
              </a:buClr>
            </a:pPr>
            <a:endParaRPr lang="es-ES_tradnl" sz="20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400" dirty="0">
                <a:solidFill>
                  <a:schemeClr val="bg1"/>
                </a:solidFill>
              </a:rPr>
              <a:t>Puedes revisar el </a:t>
            </a:r>
            <a:r>
              <a:rPr lang="es-ES_tradnl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EJEMPLO WEB </a:t>
            </a:r>
            <a:r>
              <a:rPr lang="es-ES_tradnl" sz="2400" dirty="0">
                <a:solidFill>
                  <a:schemeClr val="bg1"/>
                </a:solidFill>
              </a:rPr>
              <a:t>y el </a:t>
            </a:r>
            <a:r>
              <a:rPr lang="es-ES_tradnl" sz="24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EJEMPLO MOBILE</a:t>
            </a:r>
            <a:r>
              <a:rPr lang="es-ES_tradnl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7CDBDB0-E3F4-F346-9307-B7AB2D91976A}"/>
              </a:ext>
            </a:extLst>
          </p:cNvPr>
          <p:cNvSpPr/>
          <p:nvPr/>
        </p:nvSpPr>
        <p:spPr>
          <a:xfrm>
            <a:off x="723791" y="2331080"/>
            <a:ext cx="2603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accent3"/>
                </a:solidFill>
              </a:rPr>
              <a:t>https://balsamiq.com/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1A7A198D-1E9E-8B48-8B9E-4FD4789BFB6C}"/>
              </a:ext>
            </a:extLst>
          </p:cNvPr>
          <p:cNvSpPr/>
          <p:nvPr/>
        </p:nvSpPr>
        <p:spPr>
          <a:xfrm>
            <a:off x="723791" y="2908248"/>
            <a:ext cx="32736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accent3"/>
                </a:solidFill>
              </a:rPr>
              <a:t>https://www.mockflow.com/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973637D9-A2F2-C841-AA67-351379DC717A}"/>
              </a:ext>
            </a:extLst>
          </p:cNvPr>
          <p:cNvSpPr/>
          <p:nvPr/>
        </p:nvSpPr>
        <p:spPr>
          <a:xfrm>
            <a:off x="1763699" y="2638192"/>
            <a:ext cx="5383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accent3"/>
                </a:solidFill>
              </a:rPr>
              <a:t>http://www.raincreativelab.com/paperbrowser/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ED7125C3-89DB-934E-AE10-17D57BE1DD45}"/>
              </a:ext>
            </a:extLst>
          </p:cNvPr>
          <p:cNvSpPr/>
          <p:nvPr/>
        </p:nvSpPr>
        <p:spPr>
          <a:xfrm>
            <a:off x="5578544" y="2323945"/>
            <a:ext cx="26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accent3"/>
                </a:solidFill>
              </a:rPr>
              <a:t>http://www.canva.com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A773935E-B936-584A-811D-2EAFD2E28A64}"/>
              </a:ext>
            </a:extLst>
          </p:cNvPr>
          <p:cNvSpPr/>
          <p:nvPr/>
        </p:nvSpPr>
        <p:spPr>
          <a:xfrm>
            <a:off x="5591560" y="2901113"/>
            <a:ext cx="26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accent3"/>
                </a:solidFill>
              </a:rPr>
              <a:t>http://www.cacoo.com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C6D019E1-9570-7B44-9568-E38C0DE34EF3}"/>
              </a:ext>
            </a:extLst>
          </p:cNvPr>
          <p:cNvSpPr txBox="1"/>
          <p:nvPr/>
        </p:nvSpPr>
        <p:spPr>
          <a:xfrm>
            <a:off x="2366110" y="4765994"/>
            <a:ext cx="6274134" cy="166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próximo semestre desarrollaremos a fondo técnicas de </a:t>
            </a:r>
            <a:r>
              <a:rPr lang="es-ES_tradnl" sz="2400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prototipado</a:t>
            </a:r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software.</a:t>
            </a:r>
          </a:p>
          <a:p>
            <a:pPr algn="l"/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Atrévete a dibujar y mejora tus apuntes con </a:t>
            </a:r>
            <a:r>
              <a:rPr lang="es-ES_tradnl" sz="24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Facilitación Gráfica</a:t>
            </a:r>
            <a:endParaRPr lang="es-ES_tradnl" sz="24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xmlns="" id="{6211AFC1-D04E-A74B-BEB3-8A6378F30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77" y="4685673"/>
            <a:ext cx="1873105" cy="1873105"/>
          </a:xfrm>
          <a:prstGeom prst="roundRect">
            <a:avLst>
              <a:gd name="adj" fmla="val 20626"/>
            </a:avLst>
          </a:prstGeom>
        </p:spPr>
      </p:pic>
    </p:spTree>
    <p:extLst>
      <p:ext uri="{BB962C8B-B14F-4D97-AF65-F5344CB8AC3E}">
        <p14:creationId xmlns:p14="http://schemas.microsoft.com/office/powerpoint/2010/main" val="201480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PROTOTIPOS PROFESIONALES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PROFUNDIZANDO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89928" y="2243430"/>
            <a:ext cx="3638127" cy="4178794"/>
          </a:xfrm>
          <a:prstGeom prst="rect">
            <a:avLst/>
          </a:prstGeom>
        </p:spPr>
        <p:txBody>
          <a:bodyPr lIns="9000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000" dirty="0">
                <a:solidFill>
                  <a:schemeClr val="bg1"/>
                </a:solidFill>
              </a:rPr>
              <a:t>Si quieres profundizar en la elaboración de prototipos con Adobe XD, la Escuela de Diseño de </a:t>
            </a:r>
            <a:r>
              <a:rPr lang="es-ES_tradnl" sz="2000" dirty="0" err="1">
                <a:solidFill>
                  <a:schemeClr val="bg1"/>
                </a:solidFill>
              </a:rPr>
              <a:t>DuocUC</a:t>
            </a:r>
            <a:r>
              <a:rPr lang="es-ES_tradnl" sz="2000" dirty="0">
                <a:solidFill>
                  <a:schemeClr val="bg1"/>
                </a:solidFill>
              </a:rPr>
              <a:t>, que forma técnicos y profesionales especialistas en el área, deja a tu disposición</a:t>
            </a:r>
            <a:r>
              <a:rPr lang="es-ES_tradnl" sz="2000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dirty="0">
              <a:solidFill>
                <a:schemeClr val="bg1"/>
              </a:solidFill>
            </a:endParaRPr>
          </a:p>
          <a:p>
            <a:pPr marL="342900" lvl="3" indent="-342900" algn="just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s-ES_tradnl" sz="21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Tutorial Básico de Adobe XD</a:t>
            </a:r>
            <a:r>
              <a:rPr lang="es-ES_tradnl" sz="21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ES_tradnl" sz="21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_tradnl" sz="21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3" indent="-342900" algn="just">
              <a:buClr>
                <a:schemeClr val="accent3"/>
              </a:buClr>
              <a:buFont typeface="Courier New" panose="02070309020205020404" pitchFamily="49" charset="0"/>
              <a:buChar char="o"/>
            </a:pPr>
            <a:r>
              <a:rPr lang="es-ES_tradnl" sz="21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Kit de wireframes </a:t>
            </a:r>
            <a:r>
              <a:rPr lang="es-ES_tradnl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unificado para los estudiantes de </a:t>
            </a:r>
            <a:r>
              <a:rPr lang="es-ES_tradnl" sz="2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DuocUC</a:t>
            </a:r>
            <a:endParaRPr lang="es-ES_tradnl" sz="2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xmlns="" id="{678C1148-E6AF-6D40-8F51-52CA1B2B4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04" y="2286400"/>
            <a:ext cx="4604040" cy="40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BC4DC36D-19C3-4C40-BAAB-2AEB65C64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2683699"/>
          </a:xfrm>
        </p:spPr>
        <p:txBody>
          <a:bodyPr/>
          <a:lstStyle/>
          <a:p>
            <a:pPr algn="just"/>
            <a:r>
              <a:rPr lang="es-CL" dirty="0"/>
              <a:t>Una </a:t>
            </a:r>
            <a:r>
              <a:rPr lang="es-CL" b="1" dirty="0"/>
              <a:t>interfaz humano-computador </a:t>
            </a:r>
            <a:r>
              <a:rPr lang="es-CL" dirty="0"/>
              <a:t>establece un puente entre las máquinas y las personas, que pasan a ser usuarios.</a:t>
            </a:r>
          </a:p>
          <a:p>
            <a:pPr algn="just"/>
            <a:r>
              <a:rPr lang="es-CL" dirty="0"/>
              <a:t>Una </a:t>
            </a:r>
            <a:r>
              <a:rPr lang="es-CL" b="1" dirty="0"/>
              <a:t>interfaz de usuario</a:t>
            </a:r>
            <a:r>
              <a:rPr lang="es-CL" dirty="0"/>
              <a:t> es un medio a través del cual una persona puede controlar un software o hardware específico.</a:t>
            </a:r>
          </a:p>
          <a:p>
            <a:pPr algn="just"/>
            <a:r>
              <a:rPr lang="es-CL" dirty="0"/>
              <a:t>Lo ideal es que las interfaces de usuario sean fáciles de usar para que la interacción sea lo más </a:t>
            </a:r>
            <a:r>
              <a:rPr lang="es-CL" b="1" dirty="0"/>
              <a:t>instintiva e intuitiva</a:t>
            </a:r>
            <a:r>
              <a:rPr lang="es-CL" dirty="0"/>
              <a:t> posible.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A361ECD-8C76-5E45-86BD-DFDC7262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INTERFAZ DE USUARIO</a:t>
            </a:r>
          </a:p>
        </p:txBody>
      </p:sp>
      <p:pic>
        <p:nvPicPr>
          <p:cNvPr id="6" name="Imagen 5" descr="Imagen que contiene computadora, laptop&#10;&#10;Descripción generada automáticamente">
            <a:extLst>
              <a:ext uri="{FF2B5EF4-FFF2-40B4-BE49-F238E27FC236}">
                <a16:creationId xmlns:a16="http://schemas.microsoft.com/office/drawing/2014/main" xmlns="" id="{E1932242-DF88-FE4E-B41E-30733B64D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" t="10892" r="72365" b="53615"/>
          <a:stretch/>
        </p:blipFill>
        <p:spPr>
          <a:xfrm>
            <a:off x="247648" y="4301543"/>
            <a:ext cx="1642773" cy="2112137"/>
          </a:xfrm>
          <a:prstGeom prst="rect">
            <a:avLst/>
          </a:prstGeom>
        </p:spPr>
      </p:pic>
      <p:pic>
        <p:nvPicPr>
          <p:cNvPr id="7" name="Imagen 6" descr="Imagen que contiene computadora, laptop&#10;&#10;Descripción generada automáticamente">
            <a:extLst>
              <a:ext uri="{FF2B5EF4-FFF2-40B4-BE49-F238E27FC236}">
                <a16:creationId xmlns:a16="http://schemas.microsoft.com/office/drawing/2014/main" xmlns="" id="{5E30212A-9836-BC4B-B4DF-F9C366EF3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11" t="6901" r="31338" b="57606"/>
          <a:stretch/>
        </p:blipFill>
        <p:spPr>
          <a:xfrm>
            <a:off x="1935708" y="4580669"/>
            <a:ext cx="1425676" cy="1833012"/>
          </a:xfrm>
          <a:prstGeom prst="rect">
            <a:avLst/>
          </a:prstGeom>
        </p:spPr>
      </p:pic>
      <p:pic>
        <p:nvPicPr>
          <p:cNvPr id="8" name="Imagen 7" descr="Imagen que contiene computadora, laptop&#10;&#10;Descripción generada automáticamente">
            <a:extLst>
              <a:ext uri="{FF2B5EF4-FFF2-40B4-BE49-F238E27FC236}">
                <a16:creationId xmlns:a16="http://schemas.microsoft.com/office/drawing/2014/main" xmlns="" id="{8C37CA34-7A31-3E4F-8B59-81A44108B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8" t="60003" r="57655" b="4504"/>
          <a:stretch/>
        </p:blipFill>
        <p:spPr>
          <a:xfrm>
            <a:off x="3406671" y="4154093"/>
            <a:ext cx="2813822" cy="2259587"/>
          </a:xfrm>
          <a:prstGeom prst="rect">
            <a:avLst/>
          </a:prstGeom>
        </p:spPr>
      </p:pic>
      <p:pic>
        <p:nvPicPr>
          <p:cNvPr id="9" name="Imagen 8" descr="Imagen que contiene computadora, laptop&#10;&#10;Descripción generada automáticamente">
            <a:extLst>
              <a:ext uri="{FF2B5EF4-FFF2-40B4-BE49-F238E27FC236}">
                <a16:creationId xmlns:a16="http://schemas.microsoft.com/office/drawing/2014/main" xmlns="" id="{508B3981-B7F2-0C4C-AA8E-58EDEC3AA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1" t="55496" r="2952" b="9011"/>
          <a:stretch/>
        </p:blipFill>
        <p:spPr>
          <a:xfrm>
            <a:off x="6003840" y="3979573"/>
            <a:ext cx="3031150" cy="24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8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1" y="1463301"/>
            <a:ext cx="4277850" cy="5040532"/>
          </a:xfrm>
        </p:spPr>
        <p:txBody>
          <a:bodyPr/>
          <a:lstStyle/>
          <a:p>
            <a:pPr algn="just"/>
            <a:r>
              <a:rPr lang="es-CL" dirty="0"/>
              <a:t>Consiste en representar los contenidos que tendrá el software con el fin de satisfacer las necesidades y gustos de los usuarios. 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Esta etapa tiene relación con los requerimientos no funcionales, como la usabilidad, y busca organizar el sistema desde el punto de vista visual.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DIAGRAMACIÓN UI</a:t>
            </a: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86C7E40-447E-5E4F-9C97-EC06ABEB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5" t="25540" r="22957" b="25446"/>
          <a:stretch/>
        </p:blipFill>
        <p:spPr>
          <a:xfrm>
            <a:off x="5568814" y="4215334"/>
            <a:ext cx="2625664" cy="2354978"/>
          </a:xfrm>
          <a:prstGeom prst="rect">
            <a:avLst/>
          </a:prstGeom>
        </p:spPr>
      </p:pic>
      <p:pic>
        <p:nvPicPr>
          <p:cNvPr id="6" name="Picture 2" descr="Sistema Operativo, Ventanas, Os, Ocho, Equipo, Pc">
            <a:extLst>
              <a:ext uri="{FF2B5EF4-FFF2-40B4-BE49-F238E27FC236}">
                <a16:creationId xmlns:a16="http://schemas.microsoft.com/office/drawing/2014/main" xmlns="" id="{9E105CB3-8F53-0A4C-A3EC-C4C9268E8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25" t="14696" r="17129" b="14073"/>
          <a:stretch/>
        </p:blipFill>
        <p:spPr bwMode="auto">
          <a:xfrm>
            <a:off x="4913442" y="1465177"/>
            <a:ext cx="3936408" cy="263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32AB810-F838-414B-B2BD-2361A6F9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DIAGRAMACIÓN UI</a:t>
            </a:r>
          </a:p>
        </p:txBody>
      </p:sp>
      <p:pic>
        <p:nvPicPr>
          <p:cNvPr id="4" name="Picture 2" descr="Resultado de imagen para lo que el usuario realmente necesitaba">
            <a:extLst>
              <a:ext uri="{FF2B5EF4-FFF2-40B4-BE49-F238E27FC236}">
                <a16:creationId xmlns:a16="http://schemas.microsoft.com/office/drawing/2014/main" xmlns="" id="{F2A9E1B4-8581-7E4B-BB01-EC1AC9DD0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8" t="2242" r="10322"/>
          <a:stretch/>
        </p:blipFill>
        <p:spPr bwMode="auto">
          <a:xfrm>
            <a:off x="1586247" y="1094520"/>
            <a:ext cx="5971505" cy="57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52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1A65758-E00D-2D44-9180-64649A12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DIAGRAMACIÓN UI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6AD687C-69A6-9143-87C2-794188E2A9FB}"/>
              </a:ext>
            </a:extLst>
          </p:cNvPr>
          <p:cNvSpPr/>
          <p:nvPr/>
        </p:nvSpPr>
        <p:spPr>
          <a:xfrm>
            <a:off x="625295" y="3009987"/>
            <a:ext cx="7893409" cy="30469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endParaRPr lang="es-C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s-C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 reiteramos lo importante del proceso de requerimientos para entender bien lo que el cliente necesita.</a:t>
            </a:r>
          </a:p>
          <a:p>
            <a:pPr algn="just"/>
            <a:endParaRPr lang="es-C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Además, en este proceso de diagramación podremos dar una mejor expectativa de los resultados a entregar. Es por ello la importancia de este proceso.</a:t>
            </a:r>
          </a:p>
        </p:txBody>
      </p:sp>
      <p:sp>
        <p:nvSpPr>
          <p:cNvPr id="5" name="Diagrama de flujo: documento 5">
            <a:extLst>
              <a:ext uri="{FF2B5EF4-FFF2-40B4-BE49-F238E27FC236}">
                <a16:creationId xmlns:a16="http://schemas.microsoft.com/office/drawing/2014/main" xmlns="" id="{AD015E35-4A7C-A140-AEA8-7120DB113A5C}"/>
              </a:ext>
            </a:extLst>
          </p:cNvPr>
          <p:cNvSpPr/>
          <p:nvPr/>
        </p:nvSpPr>
        <p:spPr>
          <a:xfrm>
            <a:off x="625295" y="1861184"/>
            <a:ext cx="7893409" cy="1949172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Imagina que has preparado durante horas y días la interfaz de tu proyecto y al momento de presentarla al cliente no le gusta, por lo tanto te solicita que lo cambies.</a:t>
            </a:r>
          </a:p>
          <a:p>
            <a:pPr algn="just"/>
            <a:r>
              <a:rPr lang="es-MX" sz="2400" dirty="0">
                <a:latin typeface="Calibri" panose="020F0502020204030204" pitchFamily="34" charset="0"/>
                <a:cs typeface="Calibri" panose="020F0502020204030204" pitchFamily="34" charset="0"/>
              </a:rPr>
              <a:t>¡¡TIEMPO PERDIDO!!</a:t>
            </a:r>
            <a:endParaRPr lang="es-C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1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PROTOTIPADO DE INTERFACES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111" y="2166870"/>
            <a:ext cx="3492240" cy="2524260"/>
          </a:xfrm>
        </p:spPr>
        <p:txBody>
          <a:bodyPr/>
          <a:lstStyle/>
          <a:p>
            <a:pPr algn="just"/>
            <a:r>
              <a:rPr lang="es-CL" dirty="0"/>
              <a:t>Si clasificamos los distintos diagramas que podríamos realizar en un proyecto de desarrollo en relación a la interfaz de nuestro sitio, nos encontraríamos con la siguiente clasificación: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C8D0C475-B65A-D345-A365-5C951C25A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012149"/>
              </p:ext>
            </p:extLst>
          </p:nvPr>
        </p:nvGraphicFramePr>
        <p:xfrm>
          <a:off x="4018209" y="1290841"/>
          <a:ext cx="4892610" cy="506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9DAA29BD-C4D4-CC48-AD58-CA6E863E7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Pensemos en el Sketch como el primer boceto que se realiza sobre el proyecto digital que queremos realizar.</a:t>
            </a:r>
          </a:p>
          <a:p>
            <a:r>
              <a:rPr lang="es-CL" dirty="0"/>
              <a:t>Son aquellos trazos (primeras pinceladas) sobre una hoja de papel, un tablero o –incluso- en una servilleta.</a:t>
            </a: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0D4BAFB9-14D9-B843-91BE-9AA29055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SKETCH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7DFFBB6-4A69-8C43-9043-8EA9A43D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0" y="3045621"/>
            <a:ext cx="4199310" cy="3406471"/>
          </a:xfrm>
          <a:prstGeom prst="rect">
            <a:avLst/>
          </a:prstGeom>
        </p:spPr>
      </p:pic>
      <p:pic>
        <p:nvPicPr>
          <p:cNvPr id="5" name="Picture 2" descr="Resultado de imagen para sketch definicion informatica">
            <a:extLst>
              <a:ext uri="{FF2B5EF4-FFF2-40B4-BE49-F238E27FC236}">
                <a16:creationId xmlns:a16="http://schemas.microsoft.com/office/drawing/2014/main" xmlns="" id="{C9C48E25-1206-0341-9AB0-2705DC590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61" t="21009" r="6311" b="6230"/>
          <a:stretch/>
        </p:blipFill>
        <p:spPr bwMode="auto">
          <a:xfrm>
            <a:off x="646123" y="3702444"/>
            <a:ext cx="3618617" cy="210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1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1D101B2-A315-6142-99EC-828CE4D82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1" y="1672624"/>
            <a:ext cx="3955878" cy="4454838"/>
          </a:xfrm>
        </p:spPr>
        <p:txBody>
          <a:bodyPr/>
          <a:lstStyle/>
          <a:p>
            <a:pPr algn="just"/>
            <a:r>
              <a:rPr lang="es-CL" sz="2200" dirty="0"/>
              <a:t>Se basa en los contenidos del Sketch, pero genera una mejor determinación de los espacios y priorización del contenido del sistema, enfocándose principalmente en la funcionalidad, comportamiento y jerarquía de los contenidos.</a:t>
            </a:r>
          </a:p>
          <a:p>
            <a:pPr algn="just"/>
            <a:endParaRPr lang="es-CL" sz="2200" dirty="0"/>
          </a:p>
          <a:p>
            <a:pPr algn="just"/>
            <a:r>
              <a:rPr lang="es-CL" sz="2200" dirty="0"/>
              <a:t>Carece de estilo tipográfico, color o aplicaciones gráficas.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3D9F423-1B97-7E45-B632-20D6C2B1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WIREFRAME</a:t>
            </a:r>
          </a:p>
        </p:txBody>
      </p:sp>
      <p:pic>
        <p:nvPicPr>
          <p:cNvPr id="4" name="Picture 10" descr="Resultado de imagen para wireframe">
            <a:extLst>
              <a:ext uri="{FF2B5EF4-FFF2-40B4-BE49-F238E27FC236}">
                <a16:creationId xmlns:a16="http://schemas.microsoft.com/office/drawing/2014/main" xmlns="" id="{949BA0CB-D8C8-0E4C-9865-6239C352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65" y="1513819"/>
            <a:ext cx="4288184" cy="477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136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815</Words>
  <Application>Microsoft Office PowerPoint</Application>
  <PresentationFormat>Presentación en pantalla (4:3)</PresentationFormat>
  <Paragraphs>101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Roboto Mono</vt:lpstr>
      <vt:lpstr>Franklin Gothic</vt:lpstr>
      <vt:lpstr>Roboto</vt:lpstr>
      <vt:lpstr>Calibri</vt:lpstr>
      <vt:lpstr>Courier New</vt:lpstr>
      <vt:lpstr>Roboto Condensed</vt:lpstr>
      <vt:lpstr>Arial</vt:lpstr>
      <vt:lpstr>Bebas Neue</vt:lpstr>
      <vt:lpstr>Arial Unicode MS</vt:lpstr>
      <vt:lpstr>Tema de Office</vt:lpstr>
      <vt:lpstr>INTERFAZ DE USUARIO</vt:lpstr>
      <vt:lpstr>INTERFAZ DE USUARIO</vt:lpstr>
      <vt:lpstr>DIAGRAMACIÓN UI</vt:lpstr>
      <vt:lpstr>DIAGRAMACIÓN UI</vt:lpstr>
      <vt:lpstr>DIAGRAMACIÓN UI</vt:lpstr>
      <vt:lpstr>PROTOTIPADO DE INTERFACES</vt:lpstr>
      <vt:lpstr>TIPOS</vt:lpstr>
      <vt:lpstr>SKETCH</vt:lpstr>
      <vt:lpstr>WIREFRAME</vt:lpstr>
      <vt:lpstr>WIREFRAME</vt:lpstr>
      <vt:lpstr>WIRFRAME VENTAJAS</vt:lpstr>
      <vt:lpstr>MOCKUP</vt:lpstr>
      <vt:lpstr>MOCKUP</vt:lpstr>
      <vt:lpstr>NIVELES DE PROTOTIPOS</vt:lpstr>
      <vt:lpstr>REFERENCIAS</vt:lpstr>
      <vt:lpstr>APLICANDO</vt:lpstr>
      <vt:lpstr>PROFUNDIZANDO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43</cp:revision>
  <dcterms:modified xsi:type="dcterms:W3CDTF">2020-01-22T00:05:55Z</dcterms:modified>
</cp:coreProperties>
</file>